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notesMasterIdLst>
    <p:notesMasterId r:id="rId24"/>
  </p:notesMasterIdLst>
  <p:sldIdLst>
    <p:sldId id="263" r:id="rId6"/>
    <p:sldId id="260" r:id="rId7"/>
    <p:sldId id="258" r:id="rId8"/>
    <p:sldId id="259" r:id="rId9"/>
    <p:sldId id="264" r:id="rId10"/>
    <p:sldId id="262" r:id="rId11"/>
    <p:sldId id="269" r:id="rId12"/>
    <p:sldId id="270" r:id="rId13"/>
    <p:sldId id="272" r:id="rId14"/>
    <p:sldId id="273" r:id="rId15"/>
    <p:sldId id="274" r:id="rId16"/>
    <p:sldId id="511" r:id="rId17"/>
    <p:sldId id="532" r:id="rId18"/>
    <p:sldId id="275" r:id="rId19"/>
    <p:sldId id="290" r:id="rId20"/>
    <p:sldId id="510" r:id="rId21"/>
    <p:sldId id="266" r:id="rId22"/>
    <p:sldId id="27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6"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FE9342-16D8-4E3C-AD7D-A3B9AEA82DBD}" type="doc">
      <dgm:prSet loTypeId="urn:microsoft.com/office/officeart/2017/3/layout/HorizontalLabelsTimeline" loCatId="process" qsTypeId="urn:microsoft.com/office/officeart/2005/8/quickstyle/simple1" qsCatId="simple" csTypeId="urn:microsoft.com/office/officeart/2005/8/colors/colorful2" csCatId="colorful" phldr="1"/>
      <dgm:spPr/>
      <dgm:t>
        <a:bodyPr/>
        <a:lstStyle/>
        <a:p>
          <a:endParaRPr lang="en-US"/>
        </a:p>
      </dgm:t>
    </dgm:pt>
    <dgm:pt modelId="{F4187019-9AC2-467F-B406-101EDD419D0B}">
      <dgm:prSet/>
      <dgm:spPr/>
      <dgm:t>
        <a:bodyPr/>
        <a:lstStyle/>
        <a:p>
          <a:pPr>
            <a:defRPr b="1"/>
          </a:pPr>
          <a:r>
            <a:rPr lang="en-US" dirty="0"/>
            <a:t>1988</a:t>
          </a:r>
        </a:p>
      </dgm:t>
    </dgm:pt>
    <dgm:pt modelId="{37236478-A1B1-4D72-8316-9A0C716F0BC8}" type="parTrans" cxnId="{D19F9826-2191-4887-9F93-D8EB0D70F4DD}">
      <dgm:prSet/>
      <dgm:spPr/>
      <dgm:t>
        <a:bodyPr/>
        <a:lstStyle/>
        <a:p>
          <a:endParaRPr lang="en-US"/>
        </a:p>
      </dgm:t>
    </dgm:pt>
    <dgm:pt modelId="{FF6A0BE8-BE6A-4511-92DA-DEB64A7DD9B1}" type="sibTrans" cxnId="{D19F9826-2191-4887-9F93-D8EB0D70F4DD}">
      <dgm:prSet/>
      <dgm:spPr/>
      <dgm:t>
        <a:bodyPr/>
        <a:lstStyle/>
        <a:p>
          <a:endParaRPr lang="en-US"/>
        </a:p>
      </dgm:t>
    </dgm:pt>
    <dgm:pt modelId="{45869011-C1EC-4FD4-9B9B-800A1CA58B67}">
      <dgm:prSet/>
      <dgm:spPr/>
      <dgm:t>
        <a:bodyPr/>
        <a:lstStyle/>
        <a:p>
          <a:r>
            <a:rPr lang="en-US" dirty="0"/>
            <a:t>Grand Island Senior High</a:t>
          </a:r>
        </a:p>
      </dgm:t>
    </dgm:pt>
    <dgm:pt modelId="{0FC6D0FE-8C08-497F-9C28-ECD4002EC59A}" type="parTrans" cxnId="{655691AC-BAB8-4F9E-B651-5FE5CFED4BF1}">
      <dgm:prSet/>
      <dgm:spPr/>
      <dgm:t>
        <a:bodyPr/>
        <a:lstStyle/>
        <a:p>
          <a:endParaRPr lang="en-US"/>
        </a:p>
      </dgm:t>
    </dgm:pt>
    <dgm:pt modelId="{411460A2-A57D-4ADB-B87E-2B0FDB4CFA50}" type="sibTrans" cxnId="{655691AC-BAB8-4F9E-B651-5FE5CFED4BF1}">
      <dgm:prSet/>
      <dgm:spPr/>
      <dgm:t>
        <a:bodyPr/>
        <a:lstStyle/>
        <a:p>
          <a:endParaRPr lang="en-US"/>
        </a:p>
      </dgm:t>
    </dgm:pt>
    <dgm:pt modelId="{6C4F1DCA-64E4-4C5C-A3FC-7B75A1F3F9D1}">
      <dgm:prSet/>
      <dgm:spPr/>
      <dgm:t>
        <a:bodyPr/>
        <a:lstStyle/>
        <a:p>
          <a:pPr>
            <a:defRPr b="1"/>
          </a:pPr>
          <a:r>
            <a:rPr lang="en-US" dirty="0"/>
            <a:t>2019-Present</a:t>
          </a:r>
        </a:p>
      </dgm:t>
    </dgm:pt>
    <dgm:pt modelId="{D4C8FFA0-A60D-454B-8CBB-92273816451A}" type="parTrans" cxnId="{7DA72DA6-80CB-43AF-8A16-CB4A80872C6F}">
      <dgm:prSet/>
      <dgm:spPr/>
      <dgm:t>
        <a:bodyPr/>
        <a:lstStyle/>
        <a:p>
          <a:endParaRPr lang="en-US"/>
        </a:p>
      </dgm:t>
    </dgm:pt>
    <dgm:pt modelId="{C4149122-ECAD-400E-81C4-3F5EAAB9E7D7}" type="sibTrans" cxnId="{7DA72DA6-80CB-43AF-8A16-CB4A80872C6F}">
      <dgm:prSet/>
      <dgm:spPr/>
      <dgm:t>
        <a:bodyPr/>
        <a:lstStyle/>
        <a:p>
          <a:endParaRPr lang="en-US"/>
        </a:p>
      </dgm:t>
    </dgm:pt>
    <dgm:pt modelId="{1704CFBC-431E-4BD1-9CDE-C59FAD4AEAC1}">
      <dgm:prSet/>
      <dgm:spPr/>
      <dgm:t>
        <a:bodyPr/>
        <a:lstStyle/>
        <a:p>
          <a:r>
            <a:rPr lang="en-US" dirty="0"/>
            <a:t>Investigator TRIDENT Drug Task Force</a:t>
          </a:r>
        </a:p>
      </dgm:t>
    </dgm:pt>
    <dgm:pt modelId="{BF480AE2-5473-439A-9D66-1FBDA011F49E}" type="parTrans" cxnId="{8EF8850D-918E-4613-B343-6D96ECA42B6E}">
      <dgm:prSet/>
      <dgm:spPr/>
      <dgm:t>
        <a:bodyPr/>
        <a:lstStyle/>
        <a:p>
          <a:endParaRPr lang="en-US"/>
        </a:p>
      </dgm:t>
    </dgm:pt>
    <dgm:pt modelId="{0B79CEBE-78FC-4B45-B337-A08C002BEB30}" type="sibTrans" cxnId="{8EF8850D-918E-4613-B343-6D96ECA42B6E}">
      <dgm:prSet/>
      <dgm:spPr/>
      <dgm:t>
        <a:bodyPr/>
        <a:lstStyle/>
        <a:p>
          <a:endParaRPr lang="en-US"/>
        </a:p>
      </dgm:t>
    </dgm:pt>
    <dgm:pt modelId="{5249D8D2-8599-4622-859A-7ABF2402D337}">
      <dgm:prSet/>
      <dgm:spPr/>
      <dgm:t>
        <a:bodyPr/>
        <a:lstStyle/>
        <a:p>
          <a:pPr>
            <a:defRPr b="1"/>
          </a:pPr>
          <a:r>
            <a:rPr lang="en-US" dirty="0"/>
            <a:t>1997</a:t>
          </a:r>
        </a:p>
      </dgm:t>
    </dgm:pt>
    <dgm:pt modelId="{DB013748-1F07-42A4-8D9B-201326366FDB}" type="parTrans" cxnId="{0A3FACF4-BA6A-432C-A07C-008FF753AB20}">
      <dgm:prSet/>
      <dgm:spPr/>
      <dgm:t>
        <a:bodyPr/>
        <a:lstStyle/>
        <a:p>
          <a:endParaRPr lang="en-US"/>
        </a:p>
      </dgm:t>
    </dgm:pt>
    <dgm:pt modelId="{2C5980FC-CC43-4D3E-B754-DEE0C28E93E5}" type="sibTrans" cxnId="{0A3FACF4-BA6A-432C-A07C-008FF753AB20}">
      <dgm:prSet/>
      <dgm:spPr/>
      <dgm:t>
        <a:bodyPr/>
        <a:lstStyle/>
        <a:p>
          <a:endParaRPr lang="en-US"/>
        </a:p>
      </dgm:t>
    </dgm:pt>
    <dgm:pt modelId="{9FF791D2-C97D-45D4-8A99-7A3C445548F3}">
      <dgm:prSet/>
      <dgm:spPr/>
      <dgm:t>
        <a:bodyPr/>
        <a:lstStyle/>
        <a:p>
          <a:r>
            <a:rPr lang="en-US" dirty="0"/>
            <a:t>Trooper</a:t>
          </a:r>
        </a:p>
      </dgm:t>
    </dgm:pt>
    <dgm:pt modelId="{CE6EBE0E-F975-400A-973F-997CD0BBE8BD}" type="parTrans" cxnId="{F4EC5356-D80B-4468-9033-AD81ED37CC89}">
      <dgm:prSet/>
      <dgm:spPr/>
      <dgm:t>
        <a:bodyPr/>
        <a:lstStyle/>
        <a:p>
          <a:endParaRPr lang="en-US"/>
        </a:p>
      </dgm:t>
    </dgm:pt>
    <dgm:pt modelId="{209951F8-61D6-442F-A8AE-FB16A8202171}" type="sibTrans" cxnId="{F4EC5356-D80B-4468-9033-AD81ED37CC89}">
      <dgm:prSet/>
      <dgm:spPr/>
      <dgm:t>
        <a:bodyPr/>
        <a:lstStyle/>
        <a:p>
          <a:endParaRPr lang="en-US"/>
        </a:p>
      </dgm:t>
    </dgm:pt>
    <dgm:pt modelId="{D1691A6A-2215-4D42-9AD3-58E0D2E70AD2}">
      <dgm:prSet/>
      <dgm:spPr/>
      <dgm:t>
        <a:bodyPr/>
        <a:lstStyle/>
        <a:p>
          <a:pPr>
            <a:defRPr b="1"/>
          </a:pPr>
          <a:r>
            <a:rPr lang="en-US" dirty="0"/>
            <a:t>1999</a:t>
          </a:r>
        </a:p>
      </dgm:t>
    </dgm:pt>
    <dgm:pt modelId="{4C134EBD-5032-42C3-A199-FFBA109AE592}" type="parTrans" cxnId="{02A091E9-0080-4881-A734-6EC8026DAABF}">
      <dgm:prSet/>
      <dgm:spPr/>
      <dgm:t>
        <a:bodyPr/>
        <a:lstStyle/>
        <a:p>
          <a:endParaRPr lang="en-US"/>
        </a:p>
      </dgm:t>
    </dgm:pt>
    <dgm:pt modelId="{7F031A3F-DAC7-4661-B064-52CE414C912C}" type="sibTrans" cxnId="{02A091E9-0080-4881-A734-6EC8026DAABF}">
      <dgm:prSet/>
      <dgm:spPr/>
      <dgm:t>
        <a:bodyPr/>
        <a:lstStyle/>
        <a:p>
          <a:endParaRPr lang="en-US"/>
        </a:p>
      </dgm:t>
    </dgm:pt>
    <dgm:pt modelId="{C587354C-C7C8-46A2-A5E9-676FE891DEED}">
      <dgm:prSet/>
      <dgm:spPr/>
      <dgm:t>
        <a:bodyPr/>
        <a:lstStyle/>
        <a:p>
          <a:r>
            <a:rPr lang="en-US" dirty="0"/>
            <a:t>Drug Task Force</a:t>
          </a:r>
        </a:p>
      </dgm:t>
    </dgm:pt>
    <dgm:pt modelId="{9DF40FE8-2DFE-4823-8542-220BFF4C46C6}" type="parTrans" cxnId="{B9090D71-17D7-4DDD-B710-2B09F20C4F09}">
      <dgm:prSet/>
      <dgm:spPr/>
      <dgm:t>
        <a:bodyPr/>
        <a:lstStyle/>
        <a:p>
          <a:endParaRPr lang="en-US"/>
        </a:p>
      </dgm:t>
    </dgm:pt>
    <dgm:pt modelId="{1608945B-24B1-44AA-873B-CD7C96AA93CA}" type="sibTrans" cxnId="{B9090D71-17D7-4DDD-B710-2B09F20C4F09}">
      <dgm:prSet/>
      <dgm:spPr/>
      <dgm:t>
        <a:bodyPr/>
        <a:lstStyle/>
        <a:p>
          <a:endParaRPr lang="en-US"/>
        </a:p>
      </dgm:t>
    </dgm:pt>
    <dgm:pt modelId="{066FC046-D291-4373-9454-A7903F1BB8B4}">
      <dgm:prSet/>
      <dgm:spPr/>
      <dgm:t>
        <a:bodyPr/>
        <a:lstStyle/>
        <a:p>
          <a:pPr>
            <a:defRPr b="1"/>
          </a:pPr>
          <a:endParaRPr lang="en-US" dirty="0"/>
        </a:p>
      </dgm:t>
    </dgm:pt>
    <dgm:pt modelId="{EEF3F320-6212-4425-9B63-97D1377EEFE4}" type="parTrans" cxnId="{E33B8758-6E67-4B5A-9373-49D29A6AED7D}">
      <dgm:prSet/>
      <dgm:spPr/>
      <dgm:t>
        <a:bodyPr/>
        <a:lstStyle/>
        <a:p>
          <a:endParaRPr lang="en-US"/>
        </a:p>
      </dgm:t>
    </dgm:pt>
    <dgm:pt modelId="{54E31DA5-6B42-4ECF-82E2-FD4A22A5486B}" type="sibTrans" cxnId="{E33B8758-6E67-4B5A-9373-49D29A6AED7D}">
      <dgm:prSet/>
      <dgm:spPr/>
      <dgm:t>
        <a:bodyPr/>
        <a:lstStyle/>
        <a:p>
          <a:endParaRPr lang="en-US"/>
        </a:p>
      </dgm:t>
    </dgm:pt>
    <dgm:pt modelId="{0DB27015-90CD-4F9D-BD56-24965DCD6978}">
      <dgm:prSet/>
      <dgm:spPr/>
      <dgm:t>
        <a:bodyPr/>
        <a:lstStyle/>
        <a:p>
          <a:pPr>
            <a:defRPr b="1"/>
          </a:pPr>
          <a:endParaRPr lang="en-US" dirty="0"/>
        </a:p>
      </dgm:t>
    </dgm:pt>
    <dgm:pt modelId="{B22FC984-EF22-40E6-B74D-018D0418DAC0}" type="parTrans" cxnId="{C6A68AA0-F234-4E67-8154-DB31F70FEF05}">
      <dgm:prSet/>
      <dgm:spPr/>
      <dgm:t>
        <a:bodyPr/>
        <a:lstStyle/>
        <a:p>
          <a:endParaRPr lang="en-US"/>
        </a:p>
      </dgm:t>
    </dgm:pt>
    <dgm:pt modelId="{180D3860-45C0-452B-BB32-0B0B796B8A6C}" type="sibTrans" cxnId="{C6A68AA0-F234-4E67-8154-DB31F70FEF05}">
      <dgm:prSet/>
      <dgm:spPr/>
      <dgm:t>
        <a:bodyPr/>
        <a:lstStyle/>
        <a:p>
          <a:endParaRPr lang="en-US"/>
        </a:p>
      </dgm:t>
    </dgm:pt>
    <dgm:pt modelId="{EFC1E08A-06E1-45F0-8C5C-94B31ED6C35F}">
      <dgm:prSet/>
      <dgm:spPr/>
      <dgm:t>
        <a:bodyPr/>
        <a:lstStyle/>
        <a:p>
          <a:r>
            <a:rPr lang="en-US" dirty="0"/>
            <a:t>Liquor Division</a:t>
          </a:r>
        </a:p>
      </dgm:t>
    </dgm:pt>
    <dgm:pt modelId="{91D5AE4B-4D7B-4D0F-93FC-73E00CE4B3CB}" type="parTrans" cxnId="{71938A05-00A9-4AF6-B450-43CC625B25F8}">
      <dgm:prSet/>
      <dgm:spPr/>
      <dgm:t>
        <a:bodyPr/>
        <a:lstStyle/>
        <a:p>
          <a:endParaRPr lang="en-US"/>
        </a:p>
      </dgm:t>
    </dgm:pt>
    <dgm:pt modelId="{8D5FC5B9-3997-45D5-A590-59C572EA694C}" type="sibTrans" cxnId="{71938A05-00A9-4AF6-B450-43CC625B25F8}">
      <dgm:prSet/>
      <dgm:spPr/>
      <dgm:t>
        <a:bodyPr/>
        <a:lstStyle/>
        <a:p>
          <a:endParaRPr lang="en-US"/>
        </a:p>
      </dgm:t>
    </dgm:pt>
    <dgm:pt modelId="{CBC663DC-6CFC-4474-A2C8-66D1E1BD6C21}">
      <dgm:prSet/>
      <dgm:spPr/>
      <dgm:t>
        <a:bodyPr/>
        <a:lstStyle/>
        <a:p>
          <a:r>
            <a:rPr lang="en-US"/>
            <a:t>Criminal Division</a:t>
          </a:r>
          <a:endParaRPr lang="en-US" dirty="0"/>
        </a:p>
      </dgm:t>
    </dgm:pt>
    <dgm:pt modelId="{BD03AFA0-9200-40CA-8A15-5B58AA9F0BB4}" type="parTrans" cxnId="{F9E9B844-98C2-4BB2-928F-1E6332B541D9}">
      <dgm:prSet/>
      <dgm:spPr/>
      <dgm:t>
        <a:bodyPr/>
        <a:lstStyle/>
        <a:p>
          <a:endParaRPr lang="en-US"/>
        </a:p>
      </dgm:t>
    </dgm:pt>
    <dgm:pt modelId="{FE35ABBF-243F-407C-B0BE-DE67250049B2}" type="sibTrans" cxnId="{F9E9B844-98C2-4BB2-928F-1E6332B541D9}">
      <dgm:prSet/>
      <dgm:spPr/>
      <dgm:t>
        <a:bodyPr/>
        <a:lstStyle/>
        <a:p>
          <a:endParaRPr lang="en-US"/>
        </a:p>
      </dgm:t>
    </dgm:pt>
    <dgm:pt modelId="{7C141B41-184C-407C-8C36-21A45BCDA4C9}" type="pres">
      <dgm:prSet presAssocID="{77FE9342-16D8-4E3C-AD7D-A3B9AEA82DBD}" presName="root" presStyleCnt="0">
        <dgm:presLayoutVars>
          <dgm:chMax/>
          <dgm:chPref/>
          <dgm:animLvl val="lvl"/>
        </dgm:presLayoutVars>
      </dgm:prSet>
      <dgm:spPr/>
    </dgm:pt>
    <dgm:pt modelId="{9226DA77-E7DC-4144-94FE-D156F2C48042}" type="pres">
      <dgm:prSet presAssocID="{77FE9342-16D8-4E3C-AD7D-A3B9AEA82DBD}" presName="divider" presStyleLbl="fgAcc1" presStyleIdx="0" presStyleCnt="1"/>
      <dgm:spPr/>
    </dgm:pt>
    <dgm:pt modelId="{C67F912D-400B-432F-BB7B-113378718851}" type="pres">
      <dgm:prSet presAssocID="{77FE9342-16D8-4E3C-AD7D-A3B9AEA82DBD}" presName="nodes" presStyleCnt="0">
        <dgm:presLayoutVars>
          <dgm:chMax/>
          <dgm:chPref/>
          <dgm:animLvl val="lvl"/>
        </dgm:presLayoutVars>
      </dgm:prSet>
      <dgm:spPr/>
    </dgm:pt>
    <dgm:pt modelId="{802DC03B-AA0B-4E31-B614-C222085ED6EF}" type="pres">
      <dgm:prSet presAssocID="{F4187019-9AC2-467F-B406-101EDD419D0B}" presName="composite" presStyleCnt="0"/>
      <dgm:spPr/>
    </dgm:pt>
    <dgm:pt modelId="{567237CF-8530-4A85-A428-57FC671070FA}" type="pres">
      <dgm:prSet presAssocID="{F4187019-9AC2-467F-B406-101EDD419D0B}" presName="L1TextContainer" presStyleLbl="alignNode1" presStyleIdx="0" presStyleCnt="6">
        <dgm:presLayoutVars>
          <dgm:chMax val="1"/>
          <dgm:chPref val="1"/>
          <dgm:bulletEnabled val="1"/>
        </dgm:presLayoutVars>
      </dgm:prSet>
      <dgm:spPr/>
    </dgm:pt>
    <dgm:pt modelId="{61A163BC-5BE6-47A1-A99F-0048127EB25E}" type="pres">
      <dgm:prSet presAssocID="{F4187019-9AC2-467F-B406-101EDD419D0B}" presName="L2TextContainerWrapper" presStyleCnt="0">
        <dgm:presLayoutVars>
          <dgm:bulletEnabled val="1"/>
        </dgm:presLayoutVars>
      </dgm:prSet>
      <dgm:spPr/>
    </dgm:pt>
    <dgm:pt modelId="{CC1F0E8F-3365-4492-8905-F7080FA8B288}" type="pres">
      <dgm:prSet presAssocID="{F4187019-9AC2-467F-B406-101EDD419D0B}" presName="L2TextContainer" presStyleLbl="bgAccFollowNode1" presStyleIdx="0" presStyleCnt="6"/>
      <dgm:spPr/>
    </dgm:pt>
    <dgm:pt modelId="{C786FE99-00A9-496B-AA76-C7262C6EC7E5}" type="pres">
      <dgm:prSet presAssocID="{F4187019-9AC2-467F-B406-101EDD419D0B}" presName="FlexibleEmptyPlaceHolder" presStyleCnt="0"/>
      <dgm:spPr/>
    </dgm:pt>
    <dgm:pt modelId="{DA94BB00-10D0-4420-A5A1-90E292CE2B34}" type="pres">
      <dgm:prSet presAssocID="{F4187019-9AC2-467F-B406-101EDD419D0B}" presName="ConnectLine" presStyleLbl="sibTrans1D1" presStyleIdx="0" presStyleCnt="6"/>
      <dgm:spPr/>
    </dgm:pt>
    <dgm:pt modelId="{EF6846B9-B483-47BA-8AE5-214903AAA0DA}" type="pres">
      <dgm:prSet presAssocID="{F4187019-9AC2-467F-B406-101EDD419D0B}" presName="ConnectorPoint" presStyleLbl="node1" presStyleIdx="0" presStyleCnt="6"/>
      <dgm:spPr>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0C79578A-F9FD-4DA8-8F3E-CB941CB3C093}" type="pres">
      <dgm:prSet presAssocID="{F4187019-9AC2-467F-B406-101EDD419D0B}" presName="EmptyPlaceHolder" presStyleCnt="0"/>
      <dgm:spPr/>
    </dgm:pt>
    <dgm:pt modelId="{6345124D-6C5A-4369-B5F2-779D28C56C7D}" type="pres">
      <dgm:prSet presAssocID="{FF6A0BE8-BE6A-4511-92DA-DEB64A7DD9B1}" presName="spaceBetweenRectangles" presStyleCnt="0"/>
      <dgm:spPr/>
    </dgm:pt>
    <dgm:pt modelId="{C1B80E13-4668-47A7-872A-598CA363361A}" type="pres">
      <dgm:prSet presAssocID="{5249D8D2-8599-4622-859A-7ABF2402D337}" presName="composite" presStyleCnt="0"/>
      <dgm:spPr/>
    </dgm:pt>
    <dgm:pt modelId="{A1DF99D7-F129-4DB0-8F71-D3D53D446CDD}" type="pres">
      <dgm:prSet presAssocID="{5249D8D2-8599-4622-859A-7ABF2402D337}" presName="L1TextContainer" presStyleLbl="alignNode1" presStyleIdx="1" presStyleCnt="6">
        <dgm:presLayoutVars>
          <dgm:chMax val="1"/>
          <dgm:chPref val="1"/>
          <dgm:bulletEnabled val="1"/>
        </dgm:presLayoutVars>
      </dgm:prSet>
      <dgm:spPr/>
    </dgm:pt>
    <dgm:pt modelId="{961B551D-87DB-4D09-A74E-243C33C784B8}" type="pres">
      <dgm:prSet presAssocID="{5249D8D2-8599-4622-859A-7ABF2402D337}" presName="L2TextContainerWrapper" presStyleCnt="0">
        <dgm:presLayoutVars>
          <dgm:bulletEnabled val="1"/>
        </dgm:presLayoutVars>
      </dgm:prSet>
      <dgm:spPr/>
    </dgm:pt>
    <dgm:pt modelId="{5EF513C9-0B21-4540-B56D-5CFF9291EB24}" type="pres">
      <dgm:prSet presAssocID="{5249D8D2-8599-4622-859A-7ABF2402D337}" presName="L2TextContainer" presStyleLbl="bgAccFollowNode1" presStyleIdx="1" presStyleCnt="6"/>
      <dgm:spPr/>
    </dgm:pt>
    <dgm:pt modelId="{33FE8150-619A-43F9-AC0D-F3A8A044EFB4}" type="pres">
      <dgm:prSet presAssocID="{5249D8D2-8599-4622-859A-7ABF2402D337}" presName="FlexibleEmptyPlaceHolder" presStyleCnt="0"/>
      <dgm:spPr/>
    </dgm:pt>
    <dgm:pt modelId="{861EFAED-4BD0-4746-A70E-1EAB44AF4866}" type="pres">
      <dgm:prSet presAssocID="{5249D8D2-8599-4622-859A-7ABF2402D337}" presName="ConnectLine" presStyleLbl="sibTrans1D1" presStyleIdx="1" presStyleCnt="6"/>
      <dgm:spPr/>
    </dgm:pt>
    <dgm:pt modelId="{BE6B1809-ECA5-469C-87AF-EE50D9F06DAA}" type="pres">
      <dgm:prSet presAssocID="{5249D8D2-8599-4622-859A-7ABF2402D337}" presName="ConnectorPoint" presStyleLbl="node1" presStyleIdx="1" presStyleCnt="6"/>
      <dgm:spPr>
        <a:solidFill>
          <a:schemeClr val="accent2">
            <a:hueOff val="-291073"/>
            <a:satOff val="-16786"/>
            <a:lumOff val="1726"/>
            <a:alphaOff val="0"/>
          </a:schemeClr>
        </a:solidFill>
        <a:ln w="6350" cap="flat" cmpd="sng" algn="ctr">
          <a:solidFill>
            <a:schemeClr val="lt1">
              <a:hueOff val="0"/>
              <a:satOff val="0"/>
              <a:lumOff val="0"/>
              <a:alphaOff val="0"/>
            </a:schemeClr>
          </a:solidFill>
          <a:prstDash val="solid"/>
          <a:miter lim="800000"/>
        </a:ln>
        <a:effectLst/>
      </dgm:spPr>
    </dgm:pt>
    <dgm:pt modelId="{89420D0A-136D-4398-A3E2-548E2AB17407}" type="pres">
      <dgm:prSet presAssocID="{5249D8D2-8599-4622-859A-7ABF2402D337}" presName="EmptyPlaceHolder" presStyleCnt="0"/>
      <dgm:spPr/>
    </dgm:pt>
    <dgm:pt modelId="{0A71666F-E3C7-4CF3-BD83-189408895B96}" type="pres">
      <dgm:prSet presAssocID="{2C5980FC-CC43-4D3E-B754-DEE0C28E93E5}" presName="spaceBetweenRectangles" presStyleCnt="0"/>
      <dgm:spPr/>
    </dgm:pt>
    <dgm:pt modelId="{6AC75EC4-3D51-425C-9E13-08AC2B1FE7BF}" type="pres">
      <dgm:prSet presAssocID="{D1691A6A-2215-4D42-9AD3-58E0D2E70AD2}" presName="composite" presStyleCnt="0"/>
      <dgm:spPr/>
    </dgm:pt>
    <dgm:pt modelId="{D37F41CB-342B-435A-80A8-D164A1F45C22}" type="pres">
      <dgm:prSet presAssocID="{D1691A6A-2215-4D42-9AD3-58E0D2E70AD2}" presName="L1TextContainer" presStyleLbl="alignNode1" presStyleIdx="2" presStyleCnt="6">
        <dgm:presLayoutVars>
          <dgm:chMax val="1"/>
          <dgm:chPref val="1"/>
          <dgm:bulletEnabled val="1"/>
        </dgm:presLayoutVars>
      </dgm:prSet>
      <dgm:spPr/>
    </dgm:pt>
    <dgm:pt modelId="{DC20455C-CC91-4D00-A365-BEDCF3013071}" type="pres">
      <dgm:prSet presAssocID="{D1691A6A-2215-4D42-9AD3-58E0D2E70AD2}" presName="L2TextContainerWrapper" presStyleCnt="0">
        <dgm:presLayoutVars>
          <dgm:bulletEnabled val="1"/>
        </dgm:presLayoutVars>
      </dgm:prSet>
      <dgm:spPr/>
    </dgm:pt>
    <dgm:pt modelId="{1B4D4BAA-97E0-48B6-833B-67D2E9382113}" type="pres">
      <dgm:prSet presAssocID="{D1691A6A-2215-4D42-9AD3-58E0D2E70AD2}" presName="L2TextContainer" presStyleLbl="bgAccFollowNode1" presStyleIdx="2" presStyleCnt="6"/>
      <dgm:spPr/>
    </dgm:pt>
    <dgm:pt modelId="{11A1191D-0705-4E31-8AAE-D9EAB904D8A1}" type="pres">
      <dgm:prSet presAssocID="{D1691A6A-2215-4D42-9AD3-58E0D2E70AD2}" presName="FlexibleEmptyPlaceHolder" presStyleCnt="0"/>
      <dgm:spPr/>
    </dgm:pt>
    <dgm:pt modelId="{1C2047D4-8974-4C91-8840-B7FEE64B42CE}" type="pres">
      <dgm:prSet presAssocID="{D1691A6A-2215-4D42-9AD3-58E0D2E70AD2}" presName="ConnectLine" presStyleLbl="sibTrans1D1" presStyleIdx="2" presStyleCnt="6"/>
      <dgm:spPr/>
    </dgm:pt>
    <dgm:pt modelId="{39A6598D-9FE6-46B0-BCB6-A9716F2AA73F}" type="pres">
      <dgm:prSet presAssocID="{D1691A6A-2215-4D42-9AD3-58E0D2E70AD2}" presName="ConnectorPoint" presStyleLbl="node1" presStyleIdx="2" presStyleCnt="6"/>
      <dgm:spPr>
        <a:solidFill>
          <a:schemeClr val="accent2">
            <a:hueOff val="-582145"/>
            <a:satOff val="-33571"/>
            <a:lumOff val="3451"/>
            <a:alphaOff val="0"/>
          </a:schemeClr>
        </a:solidFill>
        <a:ln w="6350" cap="flat" cmpd="sng" algn="ctr">
          <a:solidFill>
            <a:schemeClr val="lt1">
              <a:hueOff val="0"/>
              <a:satOff val="0"/>
              <a:lumOff val="0"/>
              <a:alphaOff val="0"/>
            </a:schemeClr>
          </a:solidFill>
          <a:prstDash val="solid"/>
          <a:miter lim="800000"/>
        </a:ln>
        <a:effectLst/>
      </dgm:spPr>
    </dgm:pt>
    <dgm:pt modelId="{F9B086F8-C624-4CA6-92BC-D7C2ECBFE8E5}" type="pres">
      <dgm:prSet presAssocID="{D1691A6A-2215-4D42-9AD3-58E0D2E70AD2}" presName="EmptyPlaceHolder" presStyleCnt="0"/>
      <dgm:spPr/>
    </dgm:pt>
    <dgm:pt modelId="{37F79F90-5956-4318-9683-B0F3C74E5010}" type="pres">
      <dgm:prSet presAssocID="{7F031A3F-DAC7-4661-B064-52CE414C912C}" presName="spaceBetweenRectangles" presStyleCnt="0"/>
      <dgm:spPr/>
    </dgm:pt>
    <dgm:pt modelId="{C1686846-921D-495B-8808-48D20EE6FFCB}" type="pres">
      <dgm:prSet presAssocID="{066FC046-D291-4373-9454-A7903F1BB8B4}" presName="composite" presStyleCnt="0"/>
      <dgm:spPr/>
    </dgm:pt>
    <dgm:pt modelId="{A0FB70C0-FA3A-4D49-AB2A-BE525D2C2F93}" type="pres">
      <dgm:prSet presAssocID="{066FC046-D291-4373-9454-A7903F1BB8B4}" presName="L1TextContainer" presStyleLbl="alignNode1" presStyleIdx="3" presStyleCnt="6">
        <dgm:presLayoutVars>
          <dgm:chMax val="1"/>
          <dgm:chPref val="1"/>
          <dgm:bulletEnabled val="1"/>
        </dgm:presLayoutVars>
      </dgm:prSet>
      <dgm:spPr/>
    </dgm:pt>
    <dgm:pt modelId="{4C4BE119-0E7E-4E14-AB76-2792839B165C}" type="pres">
      <dgm:prSet presAssocID="{066FC046-D291-4373-9454-A7903F1BB8B4}" presName="L2TextContainerWrapper" presStyleCnt="0">
        <dgm:presLayoutVars>
          <dgm:bulletEnabled val="1"/>
        </dgm:presLayoutVars>
      </dgm:prSet>
      <dgm:spPr/>
    </dgm:pt>
    <dgm:pt modelId="{EE728F43-5D4B-4846-B45C-617143A3EDA8}" type="pres">
      <dgm:prSet presAssocID="{066FC046-D291-4373-9454-A7903F1BB8B4}" presName="L2TextContainer" presStyleLbl="bgAccFollowNode1" presStyleIdx="3" presStyleCnt="6"/>
      <dgm:spPr/>
    </dgm:pt>
    <dgm:pt modelId="{E6FE9718-2ED9-4766-B5E9-00820033A1CF}" type="pres">
      <dgm:prSet presAssocID="{066FC046-D291-4373-9454-A7903F1BB8B4}" presName="FlexibleEmptyPlaceHolder" presStyleCnt="0"/>
      <dgm:spPr/>
    </dgm:pt>
    <dgm:pt modelId="{8213E116-4FDE-4DA1-AB17-E21EC3967A0C}" type="pres">
      <dgm:prSet presAssocID="{066FC046-D291-4373-9454-A7903F1BB8B4}" presName="ConnectLine" presStyleLbl="sibTrans1D1" presStyleIdx="3" presStyleCnt="6"/>
      <dgm:spPr/>
    </dgm:pt>
    <dgm:pt modelId="{BC0345FA-D46F-49EB-AB75-D8295BAC74F1}" type="pres">
      <dgm:prSet presAssocID="{066FC046-D291-4373-9454-A7903F1BB8B4}" presName="ConnectorPoint" presStyleLbl="node1" presStyleIdx="3" presStyleCnt="6"/>
      <dgm:spPr>
        <a:solidFill>
          <a:schemeClr val="accent2">
            <a:hueOff val="-873218"/>
            <a:satOff val="-50357"/>
            <a:lumOff val="5177"/>
            <a:alphaOff val="0"/>
          </a:schemeClr>
        </a:solidFill>
        <a:ln w="6350" cap="flat" cmpd="sng" algn="ctr">
          <a:solidFill>
            <a:schemeClr val="lt1">
              <a:hueOff val="0"/>
              <a:satOff val="0"/>
              <a:lumOff val="0"/>
              <a:alphaOff val="0"/>
            </a:schemeClr>
          </a:solidFill>
          <a:prstDash val="solid"/>
          <a:miter lim="800000"/>
        </a:ln>
        <a:effectLst/>
      </dgm:spPr>
    </dgm:pt>
    <dgm:pt modelId="{7F3555A1-D4D8-4E84-A56C-7F4586C3325C}" type="pres">
      <dgm:prSet presAssocID="{066FC046-D291-4373-9454-A7903F1BB8B4}" presName="EmptyPlaceHolder" presStyleCnt="0"/>
      <dgm:spPr/>
    </dgm:pt>
    <dgm:pt modelId="{B5F1B298-7E95-4851-B7AD-728FC27B3A44}" type="pres">
      <dgm:prSet presAssocID="{54E31DA5-6B42-4ECF-82E2-FD4A22A5486B}" presName="spaceBetweenRectangles" presStyleCnt="0"/>
      <dgm:spPr/>
    </dgm:pt>
    <dgm:pt modelId="{3C1CA4C3-FC08-4016-9292-F20E987839EB}" type="pres">
      <dgm:prSet presAssocID="{0DB27015-90CD-4F9D-BD56-24965DCD6978}" presName="composite" presStyleCnt="0"/>
      <dgm:spPr/>
    </dgm:pt>
    <dgm:pt modelId="{8357ADFA-80B6-4E6B-9EEB-8DFF800267AE}" type="pres">
      <dgm:prSet presAssocID="{0DB27015-90CD-4F9D-BD56-24965DCD6978}" presName="L1TextContainer" presStyleLbl="alignNode1" presStyleIdx="4" presStyleCnt="6">
        <dgm:presLayoutVars>
          <dgm:chMax val="1"/>
          <dgm:chPref val="1"/>
          <dgm:bulletEnabled val="1"/>
        </dgm:presLayoutVars>
      </dgm:prSet>
      <dgm:spPr/>
    </dgm:pt>
    <dgm:pt modelId="{D6A0879E-B598-481C-8D98-332822B2B3A6}" type="pres">
      <dgm:prSet presAssocID="{0DB27015-90CD-4F9D-BD56-24965DCD6978}" presName="L2TextContainerWrapper" presStyleCnt="0">
        <dgm:presLayoutVars>
          <dgm:bulletEnabled val="1"/>
        </dgm:presLayoutVars>
      </dgm:prSet>
      <dgm:spPr/>
    </dgm:pt>
    <dgm:pt modelId="{5DAC1CDB-170F-40AF-9ABE-9E2E83D05A63}" type="pres">
      <dgm:prSet presAssocID="{0DB27015-90CD-4F9D-BD56-24965DCD6978}" presName="L2TextContainer" presStyleLbl="bgAccFollowNode1" presStyleIdx="4" presStyleCnt="6"/>
      <dgm:spPr/>
    </dgm:pt>
    <dgm:pt modelId="{9D530CC5-0758-49F7-8DCD-0E879C36589B}" type="pres">
      <dgm:prSet presAssocID="{0DB27015-90CD-4F9D-BD56-24965DCD6978}" presName="FlexibleEmptyPlaceHolder" presStyleCnt="0"/>
      <dgm:spPr/>
    </dgm:pt>
    <dgm:pt modelId="{8A227DFF-151E-41AF-93C5-BB6A28C28DF2}" type="pres">
      <dgm:prSet presAssocID="{0DB27015-90CD-4F9D-BD56-24965DCD6978}" presName="ConnectLine" presStyleLbl="sibTrans1D1" presStyleIdx="4" presStyleCnt="6"/>
      <dgm:spPr/>
    </dgm:pt>
    <dgm:pt modelId="{A8D1F8F2-F6FC-4F3A-B278-560657FF1C4A}" type="pres">
      <dgm:prSet presAssocID="{0DB27015-90CD-4F9D-BD56-24965DCD6978}" presName="ConnectorPoint" presStyleLbl="node1" presStyleIdx="4" presStyleCnt="6"/>
      <dgm:spPr>
        <a:solidFill>
          <a:schemeClr val="accent2">
            <a:hueOff val="-1164290"/>
            <a:satOff val="-67142"/>
            <a:lumOff val="6902"/>
            <a:alphaOff val="0"/>
          </a:schemeClr>
        </a:solidFill>
        <a:ln w="6350" cap="flat" cmpd="sng" algn="ctr">
          <a:solidFill>
            <a:schemeClr val="lt1">
              <a:hueOff val="0"/>
              <a:satOff val="0"/>
              <a:lumOff val="0"/>
              <a:alphaOff val="0"/>
            </a:schemeClr>
          </a:solidFill>
          <a:prstDash val="solid"/>
          <a:miter lim="800000"/>
        </a:ln>
        <a:effectLst/>
      </dgm:spPr>
    </dgm:pt>
    <dgm:pt modelId="{CAD271B0-3AAF-46F1-98A9-E26ABFCCFEDD}" type="pres">
      <dgm:prSet presAssocID="{0DB27015-90CD-4F9D-BD56-24965DCD6978}" presName="EmptyPlaceHolder" presStyleCnt="0"/>
      <dgm:spPr/>
    </dgm:pt>
    <dgm:pt modelId="{55CC15A0-55D0-486B-AE32-B3286F83501C}" type="pres">
      <dgm:prSet presAssocID="{180D3860-45C0-452B-BB32-0B0B796B8A6C}" presName="spaceBetweenRectangles" presStyleCnt="0"/>
      <dgm:spPr/>
    </dgm:pt>
    <dgm:pt modelId="{39544997-71DC-4EE6-A3D3-A20BBEE0EBF2}" type="pres">
      <dgm:prSet presAssocID="{6C4F1DCA-64E4-4C5C-A3FC-7B75A1F3F9D1}" presName="composite" presStyleCnt="0"/>
      <dgm:spPr/>
    </dgm:pt>
    <dgm:pt modelId="{7009DE2E-629E-461A-9C2D-205FF5AA12E5}" type="pres">
      <dgm:prSet presAssocID="{6C4F1DCA-64E4-4C5C-A3FC-7B75A1F3F9D1}" presName="L1TextContainer" presStyleLbl="alignNode1" presStyleIdx="5" presStyleCnt="6">
        <dgm:presLayoutVars>
          <dgm:chMax val="1"/>
          <dgm:chPref val="1"/>
          <dgm:bulletEnabled val="1"/>
        </dgm:presLayoutVars>
      </dgm:prSet>
      <dgm:spPr/>
    </dgm:pt>
    <dgm:pt modelId="{D7F5A71C-0879-4DD4-9C72-487BFEA40D49}" type="pres">
      <dgm:prSet presAssocID="{6C4F1DCA-64E4-4C5C-A3FC-7B75A1F3F9D1}" presName="L2TextContainerWrapper" presStyleCnt="0">
        <dgm:presLayoutVars>
          <dgm:bulletEnabled val="1"/>
        </dgm:presLayoutVars>
      </dgm:prSet>
      <dgm:spPr/>
    </dgm:pt>
    <dgm:pt modelId="{357D16B2-EFEC-49D9-ADA8-D1BC6701318A}" type="pres">
      <dgm:prSet presAssocID="{6C4F1DCA-64E4-4C5C-A3FC-7B75A1F3F9D1}" presName="L2TextContainer" presStyleLbl="bgAccFollowNode1" presStyleIdx="5" presStyleCnt="6"/>
      <dgm:spPr/>
    </dgm:pt>
    <dgm:pt modelId="{7E3FBBF7-A189-4028-936A-25F64B33E8E6}" type="pres">
      <dgm:prSet presAssocID="{6C4F1DCA-64E4-4C5C-A3FC-7B75A1F3F9D1}" presName="FlexibleEmptyPlaceHolder" presStyleCnt="0"/>
      <dgm:spPr/>
    </dgm:pt>
    <dgm:pt modelId="{B9F01421-3684-4342-A924-62AB316C4B51}" type="pres">
      <dgm:prSet presAssocID="{6C4F1DCA-64E4-4C5C-A3FC-7B75A1F3F9D1}" presName="ConnectLine" presStyleLbl="sibTrans1D1" presStyleIdx="5" presStyleCnt="6"/>
      <dgm:spPr/>
    </dgm:pt>
    <dgm:pt modelId="{9ACF25EA-00F2-4E10-A071-0E5898AB60D1}" type="pres">
      <dgm:prSet presAssocID="{6C4F1DCA-64E4-4C5C-A3FC-7B75A1F3F9D1}" presName="ConnectorPoint" presStyleLbl="node1" presStyleIdx="5" presStyleCnt="6"/>
      <dgm:spPr>
        <a:solidFill>
          <a:schemeClr val="accent2">
            <a:hueOff val="-1455363"/>
            <a:satOff val="-83928"/>
            <a:lumOff val="8628"/>
            <a:alphaOff val="0"/>
          </a:schemeClr>
        </a:solidFill>
        <a:ln w="6350" cap="flat" cmpd="sng" algn="ctr">
          <a:solidFill>
            <a:schemeClr val="lt1">
              <a:hueOff val="0"/>
              <a:satOff val="0"/>
              <a:lumOff val="0"/>
              <a:alphaOff val="0"/>
            </a:schemeClr>
          </a:solidFill>
          <a:prstDash val="solid"/>
          <a:miter lim="800000"/>
        </a:ln>
        <a:effectLst/>
      </dgm:spPr>
    </dgm:pt>
    <dgm:pt modelId="{1BED7738-33CD-449D-9841-5881D96F4295}" type="pres">
      <dgm:prSet presAssocID="{6C4F1DCA-64E4-4C5C-A3FC-7B75A1F3F9D1}" presName="EmptyPlaceHolder" presStyleCnt="0"/>
      <dgm:spPr/>
    </dgm:pt>
  </dgm:ptLst>
  <dgm:cxnLst>
    <dgm:cxn modelId="{71938A05-00A9-4AF6-B450-43CC625B25F8}" srcId="{066FC046-D291-4373-9454-A7903F1BB8B4}" destId="{EFC1E08A-06E1-45F0-8C5C-94B31ED6C35F}" srcOrd="0" destOrd="0" parTransId="{91D5AE4B-4D7B-4D0F-93FC-73E00CE4B3CB}" sibTransId="{8D5FC5B9-3997-45D5-A590-59C572EA694C}"/>
    <dgm:cxn modelId="{8EF8850D-918E-4613-B343-6D96ECA42B6E}" srcId="{6C4F1DCA-64E4-4C5C-A3FC-7B75A1F3F9D1}" destId="{1704CFBC-431E-4BD1-9CDE-C59FAD4AEAC1}" srcOrd="0" destOrd="0" parTransId="{BF480AE2-5473-439A-9D66-1FBDA011F49E}" sibTransId="{0B79CEBE-78FC-4B45-B337-A08C002BEB30}"/>
    <dgm:cxn modelId="{92EFEA20-633E-4BFB-B433-9272451C9DB2}" type="presOf" srcId="{77FE9342-16D8-4E3C-AD7D-A3B9AEA82DBD}" destId="{7C141B41-184C-407C-8C36-21A45BCDA4C9}" srcOrd="0" destOrd="0" presId="urn:microsoft.com/office/officeart/2017/3/layout/HorizontalLabelsTimeline"/>
    <dgm:cxn modelId="{1DB71623-3756-49A1-8C47-7658AE5405C3}" type="presOf" srcId="{EFC1E08A-06E1-45F0-8C5C-94B31ED6C35F}" destId="{EE728F43-5D4B-4846-B45C-617143A3EDA8}" srcOrd="0" destOrd="0" presId="urn:microsoft.com/office/officeart/2017/3/layout/HorizontalLabelsTimeline"/>
    <dgm:cxn modelId="{0F7B3F25-2075-450E-839A-361526B1374A}" type="presOf" srcId="{C587354C-C7C8-46A2-A5E9-676FE891DEED}" destId="{1B4D4BAA-97E0-48B6-833B-67D2E9382113}" srcOrd="0" destOrd="0" presId="urn:microsoft.com/office/officeart/2017/3/layout/HorizontalLabelsTimeline"/>
    <dgm:cxn modelId="{D19F9826-2191-4887-9F93-D8EB0D70F4DD}" srcId="{77FE9342-16D8-4E3C-AD7D-A3B9AEA82DBD}" destId="{F4187019-9AC2-467F-B406-101EDD419D0B}" srcOrd="0" destOrd="0" parTransId="{37236478-A1B1-4D72-8316-9A0C716F0BC8}" sibTransId="{FF6A0BE8-BE6A-4511-92DA-DEB64A7DD9B1}"/>
    <dgm:cxn modelId="{A36D6A60-F9EB-446D-8F72-84A4CF20D25C}" type="presOf" srcId="{9FF791D2-C97D-45D4-8A99-7A3C445548F3}" destId="{5EF513C9-0B21-4540-B56D-5CFF9291EB24}" srcOrd="0" destOrd="0" presId="urn:microsoft.com/office/officeart/2017/3/layout/HorizontalLabelsTimeline"/>
    <dgm:cxn modelId="{89590364-04E6-432E-9FE5-0026C9599385}" type="presOf" srcId="{1704CFBC-431E-4BD1-9CDE-C59FAD4AEAC1}" destId="{357D16B2-EFEC-49D9-ADA8-D1BC6701318A}" srcOrd="0" destOrd="0" presId="urn:microsoft.com/office/officeart/2017/3/layout/HorizontalLabelsTimeline"/>
    <dgm:cxn modelId="{F9E9B844-98C2-4BB2-928F-1E6332B541D9}" srcId="{0DB27015-90CD-4F9D-BD56-24965DCD6978}" destId="{CBC663DC-6CFC-4474-A2C8-66D1E1BD6C21}" srcOrd="0" destOrd="0" parTransId="{BD03AFA0-9200-40CA-8A15-5B58AA9F0BB4}" sibTransId="{FE35ABBF-243F-407C-B0BE-DE67250049B2}"/>
    <dgm:cxn modelId="{B9090D71-17D7-4DDD-B710-2B09F20C4F09}" srcId="{D1691A6A-2215-4D42-9AD3-58E0D2E70AD2}" destId="{C587354C-C7C8-46A2-A5E9-676FE891DEED}" srcOrd="0" destOrd="0" parTransId="{9DF40FE8-2DFE-4823-8542-220BFF4C46C6}" sibTransId="{1608945B-24B1-44AA-873B-CD7C96AA93CA}"/>
    <dgm:cxn modelId="{9D096371-E3C4-4E76-B0B0-7D16CCEA593C}" type="presOf" srcId="{6C4F1DCA-64E4-4C5C-A3FC-7B75A1F3F9D1}" destId="{7009DE2E-629E-461A-9C2D-205FF5AA12E5}" srcOrd="0" destOrd="0" presId="urn:microsoft.com/office/officeart/2017/3/layout/HorizontalLabelsTimeline"/>
    <dgm:cxn modelId="{F4EC5356-D80B-4468-9033-AD81ED37CC89}" srcId="{5249D8D2-8599-4622-859A-7ABF2402D337}" destId="{9FF791D2-C97D-45D4-8A99-7A3C445548F3}" srcOrd="0" destOrd="0" parTransId="{CE6EBE0E-F975-400A-973F-997CD0BBE8BD}" sibTransId="{209951F8-61D6-442F-A8AE-FB16A8202171}"/>
    <dgm:cxn modelId="{E33B8758-6E67-4B5A-9373-49D29A6AED7D}" srcId="{77FE9342-16D8-4E3C-AD7D-A3B9AEA82DBD}" destId="{066FC046-D291-4373-9454-A7903F1BB8B4}" srcOrd="3" destOrd="0" parTransId="{EEF3F320-6212-4425-9B63-97D1377EEFE4}" sibTransId="{54E31DA5-6B42-4ECF-82E2-FD4A22A5486B}"/>
    <dgm:cxn modelId="{7A22307F-7190-4426-8BE9-A86F4295855F}" type="presOf" srcId="{066FC046-D291-4373-9454-A7903F1BB8B4}" destId="{A0FB70C0-FA3A-4D49-AB2A-BE525D2C2F93}" srcOrd="0" destOrd="0" presId="urn:microsoft.com/office/officeart/2017/3/layout/HorizontalLabelsTimeline"/>
    <dgm:cxn modelId="{1D7A848F-6416-478A-A5CD-C0263B429570}" type="presOf" srcId="{CBC663DC-6CFC-4474-A2C8-66D1E1BD6C21}" destId="{5DAC1CDB-170F-40AF-9ABE-9E2E83D05A63}" srcOrd="0" destOrd="0" presId="urn:microsoft.com/office/officeart/2017/3/layout/HorizontalLabelsTimeline"/>
    <dgm:cxn modelId="{C6A68AA0-F234-4E67-8154-DB31F70FEF05}" srcId="{77FE9342-16D8-4E3C-AD7D-A3B9AEA82DBD}" destId="{0DB27015-90CD-4F9D-BD56-24965DCD6978}" srcOrd="4" destOrd="0" parTransId="{B22FC984-EF22-40E6-B74D-018D0418DAC0}" sibTransId="{180D3860-45C0-452B-BB32-0B0B796B8A6C}"/>
    <dgm:cxn modelId="{7DA72DA6-80CB-43AF-8A16-CB4A80872C6F}" srcId="{77FE9342-16D8-4E3C-AD7D-A3B9AEA82DBD}" destId="{6C4F1DCA-64E4-4C5C-A3FC-7B75A1F3F9D1}" srcOrd="5" destOrd="0" parTransId="{D4C8FFA0-A60D-454B-8CBB-92273816451A}" sibTransId="{C4149122-ECAD-400E-81C4-3F5EAAB9E7D7}"/>
    <dgm:cxn modelId="{7E71C9A7-893F-4403-8D16-038004292442}" type="presOf" srcId="{F4187019-9AC2-467F-B406-101EDD419D0B}" destId="{567237CF-8530-4A85-A428-57FC671070FA}" srcOrd="0" destOrd="0" presId="urn:microsoft.com/office/officeart/2017/3/layout/HorizontalLabelsTimeline"/>
    <dgm:cxn modelId="{655691AC-BAB8-4F9E-B651-5FE5CFED4BF1}" srcId="{F4187019-9AC2-467F-B406-101EDD419D0B}" destId="{45869011-C1EC-4FD4-9B9B-800A1CA58B67}" srcOrd="0" destOrd="0" parTransId="{0FC6D0FE-8C08-497F-9C28-ECD4002EC59A}" sibTransId="{411460A2-A57D-4ADB-B87E-2B0FDB4CFA50}"/>
    <dgm:cxn modelId="{8C47AFCD-43CA-4D5C-9CD7-6DDD16785AB7}" type="presOf" srcId="{0DB27015-90CD-4F9D-BD56-24965DCD6978}" destId="{8357ADFA-80B6-4E6B-9EEB-8DFF800267AE}" srcOrd="0" destOrd="0" presId="urn:microsoft.com/office/officeart/2017/3/layout/HorizontalLabelsTimeline"/>
    <dgm:cxn modelId="{02A091E9-0080-4881-A734-6EC8026DAABF}" srcId="{77FE9342-16D8-4E3C-AD7D-A3B9AEA82DBD}" destId="{D1691A6A-2215-4D42-9AD3-58E0D2E70AD2}" srcOrd="2" destOrd="0" parTransId="{4C134EBD-5032-42C3-A199-FFBA109AE592}" sibTransId="{7F031A3F-DAC7-4661-B064-52CE414C912C}"/>
    <dgm:cxn modelId="{B6E034F4-9F5F-4725-989A-942EFEE13F3D}" type="presOf" srcId="{45869011-C1EC-4FD4-9B9B-800A1CA58B67}" destId="{CC1F0E8F-3365-4492-8905-F7080FA8B288}" srcOrd="0" destOrd="0" presId="urn:microsoft.com/office/officeart/2017/3/layout/HorizontalLabelsTimeline"/>
    <dgm:cxn modelId="{0A3FACF4-BA6A-432C-A07C-008FF753AB20}" srcId="{77FE9342-16D8-4E3C-AD7D-A3B9AEA82DBD}" destId="{5249D8D2-8599-4622-859A-7ABF2402D337}" srcOrd="1" destOrd="0" parTransId="{DB013748-1F07-42A4-8D9B-201326366FDB}" sibTransId="{2C5980FC-CC43-4D3E-B754-DEE0C28E93E5}"/>
    <dgm:cxn modelId="{B1D6E6F4-DBCA-4419-B17B-F737D4B87F5A}" type="presOf" srcId="{D1691A6A-2215-4D42-9AD3-58E0D2E70AD2}" destId="{D37F41CB-342B-435A-80A8-D164A1F45C22}" srcOrd="0" destOrd="0" presId="urn:microsoft.com/office/officeart/2017/3/layout/HorizontalLabelsTimeline"/>
    <dgm:cxn modelId="{B86C97FF-6CF9-4974-99F4-C9A8108853A8}" type="presOf" srcId="{5249D8D2-8599-4622-859A-7ABF2402D337}" destId="{A1DF99D7-F129-4DB0-8F71-D3D53D446CDD}" srcOrd="0" destOrd="0" presId="urn:microsoft.com/office/officeart/2017/3/layout/HorizontalLabelsTimeline"/>
    <dgm:cxn modelId="{13181086-9C33-4090-87F6-A2299DAF4ECA}" type="presParOf" srcId="{7C141B41-184C-407C-8C36-21A45BCDA4C9}" destId="{9226DA77-E7DC-4144-94FE-D156F2C48042}" srcOrd="0" destOrd="0" presId="urn:microsoft.com/office/officeart/2017/3/layout/HorizontalLabelsTimeline"/>
    <dgm:cxn modelId="{2406ACC7-4509-4728-9C51-163371233F23}" type="presParOf" srcId="{7C141B41-184C-407C-8C36-21A45BCDA4C9}" destId="{C67F912D-400B-432F-BB7B-113378718851}" srcOrd="1" destOrd="0" presId="urn:microsoft.com/office/officeart/2017/3/layout/HorizontalLabelsTimeline"/>
    <dgm:cxn modelId="{09FF46DB-0657-4DB5-95D3-D82A868082B3}" type="presParOf" srcId="{C67F912D-400B-432F-BB7B-113378718851}" destId="{802DC03B-AA0B-4E31-B614-C222085ED6EF}" srcOrd="0" destOrd="0" presId="urn:microsoft.com/office/officeart/2017/3/layout/HorizontalLabelsTimeline"/>
    <dgm:cxn modelId="{C5221ABB-20CC-4FA8-96D9-80E3E2F6CF2A}" type="presParOf" srcId="{802DC03B-AA0B-4E31-B614-C222085ED6EF}" destId="{567237CF-8530-4A85-A428-57FC671070FA}" srcOrd="0" destOrd="0" presId="urn:microsoft.com/office/officeart/2017/3/layout/HorizontalLabelsTimeline"/>
    <dgm:cxn modelId="{4A36CECF-1C4B-40EF-9875-B2E58373D0FF}" type="presParOf" srcId="{802DC03B-AA0B-4E31-B614-C222085ED6EF}" destId="{61A163BC-5BE6-47A1-A99F-0048127EB25E}" srcOrd="1" destOrd="0" presId="urn:microsoft.com/office/officeart/2017/3/layout/HorizontalLabelsTimeline"/>
    <dgm:cxn modelId="{E1097E22-9F6C-45B7-B69C-6F47BFDC54E9}" type="presParOf" srcId="{61A163BC-5BE6-47A1-A99F-0048127EB25E}" destId="{CC1F0E8F-3365-4492-8905-F7080FA8B288}" srcOrd="0" destOrd="0" presId="urn:microsoft.com/office/officeart/2017/3/layout/HorizontalLabelsTimeline"/>
    <dgm:cxn modelId="{8EB07D8F-051A-4BD3-A933-9CDFD7DB81BD}" type="presParOf" srcId="{61A163BC-5BE6-47A1-A99F-0048127EB25E}" destId="{C786FE99-00A9-496B-AA76-C7262C6EC7E5}" srcOrd="1" destOrd="0" presId="urn:microsoft.com/office/officeart/2017/3/layout/HorizontalLabelsTimeline"/>
    <dgm:cxn modelId="{A28E06EB-180C-4409-8D68-F31E9F94F3F6}" type="presParOf" srcId="{802DC03B-AA0B-4E31-B614-C222085ED6EF}" destId="{DA94BB00-10D0-4420-A5A1-90E292CE2B34}" srcOrd="2" destOrd="0" presId="urn:microsoft.com/office/officeart/2017/3/layout/HorizontalLabelsTimeline"/>
    <dgm:cxn modelId="{C343B2A0-FACA-4940-B7DC-DC8571A2B381}" type="presParOf" srcId="{802DC03B-AA0B-4E31-B614-C222085ED6EF}" destId="{EF6846B9-B483-47BA-8AE5-214903AAA0DA}" srcOrd="3" destOrd="0" presId="urn:microsoft.com/office/officeart/2017/3/layout/HorizontalLabelsTimeline"/>
    <dgm:cxn modelId="{A80AD93F-A4F9-41E4-B78D-ABF6ECD76DF8}" type="presParOf" srcId="{802DC03B-AA0B-4E31-B614-C222085ED6EF}" destId="{0C79578A-F9FD-4DA8-8F3E-CB941CB3C093}" srcOrd="4" destOrd="0" presId="urn:microsoft.com/office/officeart/2017/3/layout/HorizontalLabelsTimeline"/>
    <dgm:cxn modelId="{F9393BF6-515D-4CA5-94AD-6AA570EDD47E}" type="presParOf" srcId="{C67F912D-400B-432F-BB7B-113378718851}" destId="{6345124D-6C5A-4369-B5F2-779D28C56C7D}" srcOrd="1" destOrd="0" presId="urn:microsoft.com/office/officeart/2017/3/layout/HorizontalLabelsTimeline"/>
    <dgm:cxn modelId="{3C602C42-EB91-4745-BE89-8047F63A16C7}" type="presParOf" srcId="{C67F912D-400B-432F-BB7B-113378718851}" destId="{C1B80E13-4668-47A7-872A-598CA363361A}" srcOrd="2" destOrd="0" presId="urn:microsoft.com/office/officeart/2017/3/layout/HorizontalLabelsTimeline"/>
    <dgm:cxn modelId="{8A0A467C-B65F-4C18-AF03-C6EB1FE86612}" type="presParOf" srcId="{C1B80E13-4668-47A7-872A-598CA363361A}" destId="{A1DF99D7-F129-4DB0-8F71-D3D53D446CDD}" srcOrd="0" destOrd="0" presId="urn:microsoft.com/office/officeart/2017/3/layout/HorizontalLabelsTimeline"/>
    <dgm:cxn modelId="{34372274-C34F-4156-9BE2-B3D5BCF98FAE}" type="presParOf" srcId="{C1B80E13-4668-47A7-872A-598CA363361A}" destId="{961B551D-87DB-4D09-A74E-243C33C784B8}" srcOrd="1" destOrd="0" presId="urn:microsoft.com/office/officeart/2017/3/layout/HorizontalLabelsTimeline"/>
    <dgm:cxn modelId="{268C2C69-EE77-49E6-A298-56359E8A13F0}" type="presParOf" srcId="{961B551D-87DB-4D09-A74E-243C33C784B8}" destId="{5EF513C9-0B21-4540-B56D-5CFF9291EB24}" srcOrd="0" destOrd="0" presId="urn:microsoft.com/office/officeart/2017/3/layout/HorizontalLabelsTimeline"/>
    <dgm:cxn modelId="{88371DF7-F507-46CE-8795-B2073BE9438D}" type="presParOf" srcId="{961B551D-87DB-4D09-A74E-243C33C784B8}" destId="{33FE8150-619A-43F9-AC0D-F3A8A044EFB4}" srcOrd="1" destOrd="0" presId="urn:microsoft.com/office/officeart/2017/3/layout/HorizontalLabelsTimeline"/>
    <dgm:cxn modelId="{BAC37116-FB0E-4C1E-B5DD-681F9CA1AC0D}" type="presParOf" srcId="{C1B80E13-4668-47A7-872A-598CA363361A}" destId="{861EFAED-4BD0-4746-A70E-1EAB44AF4866}" srcOrd="2" destOrd="0" presId="urn:microsoft.com/office/officeart/2017/3/layout/HorizontalLabelsTimeline"/>
    <dgm:cxn modelId="{9415D823-E8F1-43A7-B5CB-00E781DE9E1A}" type="presParOf" srcId="{C1B80E13-4668-47A7-872A-598CA363361A}" destId="{BE6B1809-ECA5-469C-87AF-EE50D9F06DAA}" srcOrd="3" destOrd="0" presId="urn:microsoft.com/office/officeart/2017/3/layout/HorizontalLabelsTimeline"/>
    <dgm:cxn modelId="{EE801D1B-AE46-41D9-965C-E35C2FC58E17}" type="presParOf" srcId="{C1B80E13-4668-47A7-872A-598CA363361A}" destId="{89420D0A-136D-4398-A3E2-548E2AB17407}" srcOrd="4" destOrd="0" presId="urn:microsoft.com/office/officeart/2017/3/layout/HorizontalLabelsTimeline"/>
    <dgm:cxn modelId="{64D8BD28-7CDE-48FD-9045-9D056BB79681}" type="presParOf" srcId="{C67F912D-400B-432F-BB7B-113378718851}" destId="{0A71666F-E3C7-4CF3-BD83-189408895B96}" srcOrd="3" destOrd="0" presId="urn:microsoft.com/office/officeart/2017/3/layout/HorizontalLabelsTimeline"/>
    <dgm:cxn modelId="{09D99B81-BC48-4C5C-862B-47EEA13D5D99}" type="presParOf" srcId="{C67F912D-400B-432F-BB7B-113378718851}" destId="{6AC75EC4-3D51-425C-9E13-08AC2B1FE7BF}" srcOrd="4" destOrd="0" presId="urn:microsoft.com/office/officeart/2017/3/layout/HorizontalLabelsTimeline"/>
    <dgm:cxn modelId="{CEC123B1-071E-46A8-9DDF-F3640C90DDA9}" type="presParOf" srcId="{6AC75EC4-3D51-425C-9E13-08AC2B1FE7BF}" destId="{D37F41CB-342B-435A-80A8-D164A1F45C22}" srcOrd="0" destOrd="0" presId="urn:microsoft.com/office/officeart/2017/3/layout/HorizontalLabelsTimeline"/>
    <dgm:cxn modelId="{A980C873-AC23-48E3-B391-19BD6DF9EE2C}" type="presParOf" srcId="{6AC75EC4-3D51-425C-9E13-08AC2B1FE7BF}" destId="{DC20455C-CC91-4D00-A365-BEDCF3013071}" srcOrd="1" destOrd="0" presId="urn:microsoft.com/office/officeart/2017/3/layout/HorizontalLabelsTimeline"/>
    <dgm:cxn modelId="{16E2D5BA-AE13-460C-85DF-BB868705CE26}" type="presParOf" srcId="{DC20455C-CC91-4D00-A365-BEDCF3013071}" destId="{1B4D4BAA-97E0-48B6-833B-67D2E9382113}" srcOrd="0" destOrd="0" presId="urn:microsoft.com/office/officeart/2017/3/layout/HorizontalLabelsTimeline"/>
    <dgm:cxn modelId="{8BD4B836-2CEB-45B8-8627-CC631D060493}" type="presParOf" srcId="{DC20455C-CC91-4D00-A365-BEDCF3013071}" destId="{11A1191D-0705-4E31-8AAE-D9EAB904D8A1}" srcOrd="1" destOrd="0" presId="urn:microsoft.com/office/officeart/2017/3/layout/HorizontalLabelsTimeline"/>
    <dgm:cxn modelId="{1C664845-8459-4E25-AB25-649670944645}" type="presParOf" srcId="{6AC75EC4-3D51-425C-9E13-08AC2B1FE7BF}" destId="{1C2047D4-8974-4C91-8840-B7FEE64B42CE}" srcOrd="2" destOrd="0" presId="urn:microsoft.com/office/officeart/2017/3/layout/HorizontalLabelsTimeline"/>
    <dgm:cxn modelId="{BE5FED5E-014B-454C-BDB4-C41911C49832}" type="presParOf" srcId="{6AC75EC4-3D51-425C-9E13-08AC2B1FE7BF}" destId="{39A6598D-9FE6-46B0-BCB6-A9716F2AA73F}" srcOrd="3" destOrd="0" presId="urn:microsoft.com/office/officeart/2017/3/layout/HorizontalLabelsTimeline"/>
    <dgm:cxn modelId="{346DAE7F-80C9-4065-AEE6-F56166769F0C}" type="presParOf" srcId="{6AC75EC4-3D51-425C-9E13-08AC2B1FE7BF}" destId="{F9B086F8-C624-4CA6-92BC-D7C2ECBFE8E5}" srcOrd="4" destOrd="0" presId="urn:microsoft.com/office/officeart/2017/3/layout/HorizontalLabelsTimeline"/>
    <dgm:cxn modelId="{B1489CFB-424D-4CFA-96A1-297ED63A9E08}" type="presParOf" srcId="{C67F912D-400B-432F-BB7B-113378718851}" destId="{37F79F90-5956-4318-9683-B0F3C74E5010}" srcOrd="5" destOrd="0" presId="urn:microsoft.com/office/officeart/2017/3/layout/HorizontalLabelsTimeline"/>
    <dgm:cxn modelId="{91342686-E4B9-4C60-A66F-29EB0D5D3F83}" type="presParOf" srcId="{C67F912D-400B-432F-BB7B-113378718851}" destId="{C1686846-921D-495B-8808-48D20EE6FFCB}" srcOrd="6" destOrd="0" presId="urn:microsoft.com/office/officeart/2017/3/layout/HorizontalLabelsTimeline"/>
    <dgm:cxn modelId="{04C6E07C-9330-4069-BE99-605A45752B38}" type="presParOf" srcId="{C1686846-921D-495B-8808-48D20EE6FFCB}" destId="{A0FB70C0-FA3A-4D49-AB2A-BE525D2C2F93}" srcOrd="0" destOrd="0" presId="urn:microsoft.com/office/officeart/2017/3/layout/HorizontalLabelsTimeline"/>
    <dgm:cxn modelId="{0310C7B2-FF1E-476A-9D06-3DDABBB1A51D}" type="presParOf" srcId="{C1686846-921D-495B-8808-48D20EE6FFCB}" destId="{4C4BE119-0E7E-4E14-AB76-2792839B165C}" srcOrd="1" destOrd="0" presId="urn:microsoft.com/office/officeart/2017/3/layout/HorizontalLabelsTimeline"/>
    <dgm:cxn modelId="{0BC2FC0C-F9E2-42BE-8CD4-CB68155E2FF9}" type="presParOf" srcId="{4C4BE119-0E7E-4E14-AB76-2792839B165C}" destId="{EE728F43-5D4B-4846-B45C-617143A3EDA8}" srcOrd="0" destOrd="0" presId="urn:microsoft.com/office/officeart/2017/3/layout/HorizontalLabelsTimeline"/>
    <dgm:cxn modelId="{ACA90F08-F1E3-449C-B743-195662B73195}" type="presParOf" srcId="{4C4BE119-0E7E-4E14-AB76-2792839B165C}" destId="{E6FE9718-2ED9-4766-B5E9-00820033A1CF}" srcOrd="1" destOrd="0" presId="urn:microsoft.com/office/officeart/2017/3/layout/HorizontalLabelsTimeline"/>
    <dgm:cxn modelId="{EC3E7C4C-6286-4933-9DA1-9F9AD692C8A5}" type="presParOf" srcId="{C1686846-921D-495B-8808-48D20EE6FFCB}" destId="{8213E116-4FDE-4DA1-AB17-E21EC3967A0C}" srcOrd="2" destOrd="0" presId="urn:microsoft.com/office/officeart/2017/3/layout/HorizontalLabelsTimeline"/>
    <dgm:cxn modelId="{01DCBCF4-E565-4B74-AE4E-DCAB45DFF1F0}" type="presParOf" srcId="{C1686846-921D-495B-8808-48D20EE6FFCB}" destId="{BC0345FA-D46F-49EB-AB75-D8295BAC74F1}" srcOrd="3" destOrd="0" presId="urn:microsoft.com/office/officeart/2017/3/layout/HorizontalLabelsTimeline"/>
    <dgm:cxn modelId="{23B7D615-EE87-4F24-B1C7-CDF16A06A3D3}" type="presParOf" srcId="{C1686846-921D-495B-8808-48D20EE6FFCB}" destId="{7F3555A1-D4D8-4E84-A56C-7F4586C3325C}" srcOrd="4" destOrd="0" presId="urn:microsoft.com/office/officeart/2017/3/layout/HorizontalLabelsTimeline"/>
    <dgm:cxn modelId="{EAA4D9D0-BBF8-4369-A8EF-C6A1477B015E}" type="presParOf" srcId="{C67F912D-400B-432F-BB7B-113378718851}" destId="{B5F1B298-7E95-4851-B7AD-728FC27B3A44}" srcOrd="7" destOrd="0" presId="urn:microsoft.com/office/officeart/2017/3/layout/HorizontalLabelsTimeline"/>
    <dgm:cxn modelId="{CFBAF116-6FD7-487C-A61B-637759D30B2D}" type="presParOf" srcId="{C67F912D-400B-432F-BB7B-113378718851}" destId="{3C1CA4C3-FC08-4016-9292-F20E987839EB}" srcOrd="8" destOrd="0" presId="urn:microsoft.com/office/officeart/2017/3/layout/HorizontalLabelsTimeline"/>
    <dgm:cxn modelId="{7FB521E7-09C1-40C6-A526-7D2034748EC2}" type="presParOf" srcId="{3C1CA4C3-FC08-4016-9292-F20E987839EB}" destId="{8357ADFA-80B6-4E6B-9EEB-8DFF800267AE}" srcOrd="0" destOrd="0" presId="urn:microsoft.com/office/officeart/2017/3/layout/HorizontalLabelsTimeline"/>
    <dgm:cxn modelId="{D7F43941-894D-437F-9CDD-BA8ECFDE87FC}" type="presParOf" srcId="{3C1CA4C3-FC08-4016-9292-F20E987839EB}" destId="{D6A0879E-B598-481C-8D98-332822B2B3A6}" srcOrd="1" destOrd="0" presId="urn:microsoft.com/office/officeart/2017/3/layout/HorizontalLabelsTimeline"/>
    <dgm:cxn modelId="{F21668E0-2BB0-4BFD-97E3-5B54CAD35D3B}" type="presParOf" srcId="{D6A0879E-B598-481C-8D98-332822B2B3A6}" destId="{5DAC1CDB-170F-40AF-9ABE-9E2E83D05A63}" srcOrd="0" destOrd="0" presId="urn:microsoft.com/office/officeart/2017/3/layout/HorizontalLabelsTimeline"/>
    <dgm:cxn modelId="{75887FB5-EE94-4E7C-9773-4DC0DDBCFA0A}" type="presParOf" srcId="{D6A0879E-B598-481C-8D98-332822B2B3A6}" destId="{9D530CC5-0758-49F7-8DCD-0E879C36589B}" srcOrd="1" destOrd="0" presId="urn:microsoft.com/office/officeart/2017/3/layout/HorizontalLabelsTimeline"/>
    <dgm:cxn modelId="{B100FBA5-E5B0-4FB0-AE1C-5A54032E150C}" type="presParOf" srcId="{3C1CA4C3-FC08-4016-9292-F20E987839EB}" destId="{8A227DFF-151E-41AF-93C5-BB6A28C28DF2}" srcOrd="2" destOrd="0" presId="urn:microsoft.com/office/officeart/2017/3/layout/HorizontalLabelsTimeline"/>
    <dgm:cxn modelId="{6870E2EF-3A37-40EF-B599-1D1C5F819E43}" type="presParOf" srcId="{3C1CA4C3-FC08-4016-9292-F20E987839EB}" destId="{A8D1F8F2-F6FC-4F3A-B278-560657FF1C4A}" srcOrd="3" destOrd="0" presId="urn:microsoft.com/office/officeart/2017/3/layout/HorizontalLabelsTimeline"/>
    <dgm:cxn modelId="{EEF5EBCB-F4B1-47E7-BF9D-B8892067D11E}" type="presParOf" srcId="{3C1CA4C3-FC08-4016-9292-F20E987839EB}" destId="{CAD271B0-3AAF-46F1-98A9-E26ABFCCFEDD}" srcOrd="4" destOrd="0" presId="urn:microsoft.com/office/officeart/2017/3/layout/HorizontalLabelsTimeline"/>
    <dgm:cxn modelId="{EBB4BA56-B19A-4D9C-8AFA-4F20117015B4}" type="presParOf" srcId="{C67F912D-400B-432F-BB7B-113378718851}" destId="{55CC15A0-55D0-486B-AE32-B3286F83501C}" srcOrd="9" destOrd="0" presId="urn:microsoft.com/office/officeart/2017/3/layout/HorizontalLabelsTimeline"/>
    <dgm:cxn modelId="{E73068A5-31B4-46BC-B7B8-DD5F34A92D95}" type="presParOf" srcId="{C67F912D-400B-432F-BB7B-113378718851}" destId="{39544997-71DC-4EE6-A3D3-A20BBEE0EBF2}" srcOrd="10" destOrd="0" presId="urn:microsoft.com/office/officeart/2017/3/layout/HorizontalLabelsTimeline"/>
    <dgm:cxn modelId="{7470F6A7-07C7-4264-8948-105FE5698EDE}" type="presParOf" srcId="{39544997-71DC-4EE6-A3D3-A20BBEE0EBF2}" destId="{7009DE2E-629E-461A-9C2D-205FF5AA12E5}" srcOrd="0" destOrd="0" presId="urn:microsoft.com/office/officeart/2017/3/layout/HorizontalLabelsTimeline"/>
    <dgm:cxn modelId="{E8CB68E1-33C6-4D96-899F-FCBD2255AFBE}" type="presParOf" srcId="{39544997-71DC-4EE6-A3D3-A20BBEE0EBF2}" destId="{D7F5A71C-0879-4DD4-9C72-487BFEA40D49}" srcOrd="1" destOrd="0" presId="urn:microsoft.com/office/officeart/2017/3/layout/HorizontalLabelsTimeline"/>
    <dgm:cxn modelId="{F4BE94D4-CFC8-4568-AD46-DFF8D2A0C1DD}" type="presParOf" srcId="{D7F5A71C-0879-4DD4-9C72-487BFEA40D49}" destId="{357D16B2-EFEC-49D9-ADA8-D1BC6701318A}" srcOrd="0" destOrd="0" presId="urn:microsoft.com/office/officeart/2017/3/layout/HorizontalLabelsTimeline"/>
    <dgm:cxn modelId="{B0BE7E89-AA4F-485C-8012-FE82E5FADC99}" type="presParOf" srcId="{D7F5A71C-0879-4DD4-9C72-487BFEA40D49}" destId="{7E3FBBF7-A189-4028-936A-25F64B33E8E6}" srcOrd="1" destOrd="0" presId="urn:microsoft.com/office/officeart/2017/3/layout/HorizontalLabelsTimeline"/>
    <dgm:cxn modelId="{82581143-2066-4D4F-B16E-7123709CB8CF}" type="presParOf" srcId="{39544997-71DC-4EE6-A3D3-A20BBEE0EBF2}" destId="{B9F01421-3684-4342-A924-62AB316C4B51}" srcOrd="2" destOrd="0" presId="urn:microsoft.com/office/officeart/2017/3/layout/HorizontalLabelsTimeline"/>
    <dgm:cxn modelId="{CF176B1B-9384-4C2E-A1A7-E193CE1FFF40}" type="presParOf" srcId="{39544997-71DC-4EE6-A3D3-A20BBEE0EBF2}" destId="{9ACF25EA-00F2-4E10-A071-0E5898AB60D1}" srcOrd="3" destOrd="0" presId="urn:microsoft.com/office/officeart/2017/3/layout/HorizontalLabelsTimeline"/>
    <dgm:cxn modelId="{C26305EC-0FFD-4F54-A51D-5BA77A9C12CF}" type="presParOf" srcId="{39544997-71DC-4EE6-A3D3-A20BBEE0EBF2}" destId="{1BED7738-33CD-449D-9841-5881D96F4295}" srcOrd="4" destOrd="0" presId="urn:microsoft.com/office/officeart/2017/3/layout/HorizontalLabels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26DA77-E7DC-4144-94FE-D156F2C48042}">
      <dsp:nvSpPr>
        <dsp:cNvPr id="0" name=""/>
        <dsp:cNvSpPr/>
      </dsp:nvSpPr>
      <dsp:spPr>
        <a:xfrm>
          <a:off x="0" y="2700337"/>
          <a:ext cx="8058150" cy="0"/>
        </a:xfrm>
        <a:prstGeom prst="line">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7237CF-8530-4A85-A428-57FC671070FA}">
      <dsp:nvSpPr>
        <dsp:cNvPr id="0" name=""/>
        <dsp:cNvSpPr/>
      </dsp:nvSpPr>
      <dsp:spPr>
        <a:xfrm>
          <a:off x="139089" y="1674209"/>
          <a:ext cx="2025554" cy="648081"/>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dirty="0"/>
            <a:t>1988</a:t>
          </a:r>
        </a:p>
      </dsp:txBody>
      <dsp:txXfrm>
        <a:off x="139089" y="1674209"/>
        <a:ext cx="2025554" cy="648081"/>
      </dsp:txXfrm>
    </dsp:sp>
    <dsp:sp modelId="{CC1F0E8F-3365-4492-8905-F7080FA8B288}">
      <dsp:nvSpPr>
        <dsp:cNvPr id="0" name=""/>
        <dsp:cNvSpPr/>
      </dsp:nvSpPr>
      <dsp:spPr>
        <a:xfrm>
          <a:off x="139089" y="858032"/>
          <a:ext cx="2025554" cy="816177"/>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1925" tIns="161925" rIns="161925" bIns="161925" numCol="1" spcCol="1270" anchor="ctr" anchorCtr="0">
          <a:noAutofit/>
        </a:bodyPr>
        <a:lstStyle/>
        <a:p>
          <a:pPr marL="0" lvl="0" indent="0" algn="l" defTabSz="755650">
            <a:lnSpc>
              <a:spcPct val="90000"/>
            </a:lnSpc>
            <a:spcBef>
              <a:spcPct val="0"/>
            </a:spcBef>
            <a:spcAft>
              <a:spcPct val="35000"/>
            </a:spcAft>
            <a:buNone/>
          </a:pPr>
          <a:r>
            <a:rPr lang="en-US" sz="1700" kern="1200" dirty="0"/>
            <a:t>Grand Island Senior High</a:t>
          </a:r>
        </a:p>
      </dsp:txBody>
      <dsp:txXfrm>
        <a:off x="139089" y="858032"/>
        <a:ext cx="2025554" cy="816177"/>
      </dsp:txXfrm>
    </dsp:sp>
    <dsp:sp modelId="{DA94BB00-10D0-4420-A5A1-90E292CE2B34}">
      <dsp:nvSpPr>
        <dsp:cNvPr id="0" name=""/>
        <dsp:cNvSpPr/>
      </dsp:nvSpPr>
      <dsp:spPr>
        <a:xfrm>
          <a:off x="1151866" y="2322290"/>
          <a:ext cx="0" cy="378047"/>
        </a:xfrm>
        <a:prstGeom prst="line">
          <a:avLst/>
        </a:pr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1DF99D7-F129-4DB0-8F71-D3D53D446CDD}">
      <dsp:nvSpPr>
        <dsp:cNvPr id="0" name=""/>
        <dsp:cNvSpPr/>
      </dsp:nvSpPr>
      <dsp:spPr>
        <a:xfrm>
          <a:off x="1289972" y="3078384"/>
          <a:ext cx="2025554" cy="648081"/>
        </a:xfrm>
        <a:prstGeom prst="rect">
          <a:avLst/>
        </a:prstGeom>
        <a:solidFill>
          <a:schemeClr val="accent2">
            <a:hueOff val="-291073"/>
            <a:satOff val="-16786"/>
            <a:lumOff val="1726"/>
            <a:alphaOff val="0"/>
          </a:schemeClr>
        </a:solidFill>
        <a:ln w="12700" cap="flat" cmpd="sng" algn="ctr">
          <a:solidFill>
            <a:schemeClr val="accent2">
              <a:hueOff val="-291073"/>
              <a:satOff val="-16786"/>
              <a:lumOff val="172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dirty="0"/>
            <a:t>1997</a:t>
          </a:r>
        </a:p>
      </dsp:txBody>
      <dsp:txXfrm>
        <a:off x="1289972" y="3078384"/>
        <a:ext cx="2025554" cy="648081"/>
      </dsp:txXfrm>
    </dsp:sp>
    <dsp:sp modelId="{5EF513C9-0B21-4540-B56D-5CFF9291EB24}">
      <dsp:nvSpPr>
        <dsp:cNvPr id="0" name=""/>
        <dsp:cNvSpPr/>
      </dsp:nvSpPr>
      <dsp:spPr>
        <a:xfrm>
          <a:off x="1289972" y="3726465"/>
          <a:ext cx="2025554" cy="652941"/>
        </a:xfrm>
        <a:prstGeom prst="rect">
          <a:avLst/>
        </a:prstGeom>
        <a:solidFill>
          <a:schemeClr val="accent2">
            <a:tint val="40000"/>
            <a:alpha val="90000"/>
            <a:hueOff val="-169845"/>
            <a:satOff val="-15069"/>
            <a:lumOff val="-154"/>
            <a:alphaOff val="0"/>
          </a:schemeClr>
        </a:solidFill>
        <a:ln w="12700" cap="flat" cmpd="sng" algn="ctr">
          <a:solidFill>
            <a:schemeClr val="accent2">
              <a:tint val="40000"/>
              <a:alpha val="90000"/>
              <a:hueOff val="-169845"/>
              <a:satOff val="-15069"/>
              <a:lumOff val="-15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1925" tIns="161925" rIns="161925" bIns="161925" numCol="1" spcCol="1270" anchor="ctr" anchorCtr="0">
          <a:noAutofit/>
        </a:bodyPr>
        <a:lstStyle/>
        <a:p>
          <a:pPr marL="0" lvl="0" indent="0" algn="l" defTabSz="755650">
            <a:lnSpc>
              <a:spcPct val="90000"/>
            </a:lnSpc>
            <a:spcBef>
              <a:spcPct val="0"/>
            </a:spcBef>
            <a:spcAft>
              <a:spcPct val="35000"/>
            </a:spcAft>
            <a:buNone/>
          </a:pPr>
          <a:r>
            <a:rPr lang="en-US" sz="1700" kern="1200" dirty="0"/>
            <a:t>Trooper</a:t>
          </a:r>
        </a:p>
      </dsp:txBody>
      <dsp:txXfrm>
        <a:off x="1289972" y="3726465"/>
        <a:ext cx="2025554" cy="652941"/>
      </dsp:txXfrm>
    </dsp:sp>
    <dsp:sp modelId="{861EFAED-4BD0-4746-A70E-1EAB44AF4866}">
      <dsp:nvSpPr>
        <dsp:cNvPr id="0" name=""/>
        <dsp:cNvSpPr/>
      </dsp:nvSpPr>
      <dsp:spPr>
        <a:xfrm>
          <a:off x="2302750" y="2700337"/>
          <a:ext cx="0" cy="378047"/>
        </a:xfrm>
        <a:prstGeom prst="line">
          <a:avLst/>
        </a:prstGeom>
        <a:noFill/>
        <a:ln w="6350" cap="flat" cmpd="sng" algn="ctr">
          <a:solidFill>
            <a:schemeClr val="accent2">
              <a:hueOff val="-291073"/>
              <a:satOff val="-16786"/>
              <a:lumOff val="1726"/>
              <a:alphaOff val="0"/>
            </a:schemeClr>
          </a:solidFill>
          <a:prstDash val="solid"/>
          <a:miter lim="800000"/>
        </a:ln>
        <a:effectLst/>
      </dsp:spPr>
      <dsp:style>
        <a:lnRef idx="1">
          <a:scrgbClr r="0" g="0" b="0"/>
        </a:lnRef>
        <a:fillRef idx="0">
          <a:scrgbClr r="0" g="0" b="0"/>
        </a:fillRef>
        <a:effectRef idx="0">
          <a:scrgbClr r="0" g="0" b="0"/>
        </a:effectRef>
        <a:fontRef idx="minor"/>
      </dsp:style>
    </dsp:sp>
    <dsp:sp modelId="{EF6846B9-B483-47BA-8AE5-214903AAA0DA}">
      <dsp:nvSpPr>
        <dsp:cNvPr id="0" name=""/>
        <dsp:cNvSpPr/>
      </dsp:nvSpPr>
      <dsp:spPr>
        <a:xfrm rot="2700000">
          <a:off x="1109859" y="2658330"/>
          <a:ext cx="84014" cy="84014"/>
        </a:xfrm>
        <a:prstGeom prst="rect">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6B1809-ECA5-469C-87AF-EE50D9F06DAA}">
      <dsp:nvSpPr>
        <dsp:cNvPr id="0" name=""/>
        <dsp:cNvSpPr/>
      </dsp:nvSpPr>
      <dsp:spPr>
        <a:xfrm rot="2700000">
          <a:off x="2260742" y="2658330"/>
          <a:ext cx="84014" cy="84014"/>
        </a:xfrm>
        <a:prstGeom prst="rect">
          <a:avLst/>
        </a:prstGeom>
        <a:solidFill>
          <a:schemeClr val="accent2">
            <a:hueOff val="-291073"/>
            <a:satOff val="-16786"/>
            <a:lumOff val="1726"/>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7F41CB-342B-435A-80A8-D164A1F45C22}">
      <dsp:nvSpPr>
        <dsp:cNvPr id="0" name=""/>
        <dsp:cNvSpPr/>
      </dsp:nvSpPr>
      <dsp:spPr>
        <a:xfrm>
          <a:off x="2440856" y="1674209"/>
          <a:ext cx="2025554" cy="648081"/>
        </a:xfrm>
        <a:prstGeom prst="rect">
          <a:avLst/>
        </a:prstGeom>
        <a:solidFill>
          <a:schemeClr val="accent2">
            <a:hueOff val="-582145"/>
            <a:satOff val="-33571"/>
            <a:lumOff val="3451"/>
            <a:alphaOff val="0"/>
          </a:schemeClr>
        </a:solidFill>
        <a:ln w="12700" cap="flat" cmpd="sng" algn="ctr">
          <a:solidFill>
            <a:schemeClr val="accent2">
              <a:hueOff val="-582145"/>
              <a:satOff val="-33571"/>
              <a:lumOff val="34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dirty="0"/>
            <a:t>1999</a:t>
          </a:r>
        </a:p>
      </dsp:txBody>
      <dsp:txXfrm>
        <a:off x="2440856" y="1674209"/>
        <a:ext cx="2025554" cy="648081"/>
      </dsp:txXfrm>
    </dsp:sp>
    <dsp:sp modelId="{1B4D4BAA-97E0-48B6-833B-67D2E9382113}">
      <dsp:nvSpPr>
        <dsp:cNvPr id="0" name=""/>
        <dsp:cNvSpPr/>
      </dsp:nvSpPr>
      <dsp:spPr>
        <a:xfrm>
          <a:off x="2440856" y="1021267"/>
          <a:ext cx="2025554" cy="652941"/>
        </a:xfrm>
        <a:prstGeom prst="rect">
          <a:avLst/>
        </a:prstGeom>
        <a:solidFill>
          <a:schemeClr val="accent2">
            <a:tint val="40000"/>
            <a:alpha val="90000"/>
            <a:hueOff val="-339690"/>
            <a:satOff val="-30138"/>
            <a:lumOff val="-308"/>
            <a:alphaOff val="0"/>
          </a:schemeClr>
        </a:solidFill>
        <a:ln w="12700" cap="flat" cmpd="sng" algn="ctr">
          <a:solidFill>
            <a:schemeClr val="accent2">
              <a:tint val="40000"/>
              <a:alpha val="90000"/>
              <a:hueOff val="-339690"/>
              <a:satOff val="-30138"/>
              <a:lumOff val="-30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1925" tIns="161925" rIns="161925" bIns="161925" numCol="1" spcCol="1270" anchor="ctr" anchorCtr="0">
          <a:noAutofit/>
        </a:bodyPr>
        <a:lstStyle/>
        <a:p>
          <a:pPr marL="0" lvl="0" indent="0" algn="l" defTabSz="755650">
            <a:lnSpc>
              <a:spcPct val="90000"/>
            </a:lnSpc>
            <a:spcBef>
              <a:spcPct val="0"/>
            </a:spcBef>
            <a:spcAft>
              <a:spcPct val="35000"/>
            </a:spcAft>
            <a:buNone/>
          </a:pPr>
          <a:r>
            <a:rPr lang="en-US" sz="1700" kern="1200" dirty="0"/>
            <a:t>Drug Task Force</a:t>
          </a:r>
        </a:p>
      </dsp:txBody>
      <dsp:txXfrm>
        <a:off x="2440856" y="1021267"/>
        <a:ext cx="2025554" cy="652941"/>
      </dsp:txXfrm>
    </dsp:sp>
    <dsp:sp modelId="{1C2047D4-8974-4C91-8840-B7FEE64B42CE}">
      <dsp:nvSpPr>
        <dsp:cNvPr id="0" name=""/>
        <dsp:cNvSpPr/>
      </dsp:nvSpPr>
      <dsp:spPr>
        <a:xfrm>
          <a:off x="3453633" y="2322290"/>
          <a:ext cx="0" cy="378047"/>
        </a:xfrm>
        <a:prstGeom prst="line">
          <a:avLst/>
        </a:prstGeom>
        <a:noFill/>
        <a:ln w="6350" cap="flat" cmpd="sng" algn="ctr">
          <a:solidFill>
            <a:schemeClr val="accent2">
              <a:hueOff val="-582145"/>
              <a:satOff val="-33571"/>
              <a:lumOff val="3451"/>
              <a:alphaOff val="0"/>
            </a:schemeClr>
          </a:solidFill>
          <a:prstDash val="solid"/>
          <a:miter lim="800000"/>
        </a:ln>
        <a:effectLst/>
      </dsp:spPr>
      <dsp:style>
        <a:lnRef idx="1">
          <a:scrgbClr r="0" g="0" b="0"/>
        </a:lnRef>
        <a:fillRef idx="0">
          <a:scrgbClr r="0" g="0" b="0"/>
        </a:fillRef>
        <a:effectRef idx="0">
          <a:scrgbClr r="0" g="0" b="0"/>
        </a:effectRef>
        <a:fontRef idx="minor"/>
      </dsp:style>
    </dsp:sp>
    <dsp:sp modelId="{A0FB70C0-FA3A-4D49-AB2A-BE525D2C2F93}">
      <dsp:nvSpPr>
        <dsp:cNvPr id="0" name=""/>
        <dsp:cNvSpPr/>
      </dsp:nvSpPr>
      <dsp:spPr>
        <a:xfrm>
          <a:off x="3591739" y="3078384"/>
          <a:ext cx="2025554" cy="648081"/>
        </a:xfrm>
        <a:prstGeom prst="rect">
          <a:avLst/>
        </a:prstGeom>
        <a:solidFill>
          <a:schemeClr val="accent2">
            <a:hueOff val="-873218"/>
            <a:satOff val="-50357"/>
            <a:lumOff val="5177"/>
            <a:alphaOff val="0"/>
          </a:schemeClr>
        </a:solidFill>
        <a:ln w="12700" cap="flat" cmpd="sng" algn="ctr">
          <a:solidFill>
            <a:schemeClr val="accent2">
              <a:hueOff val="-873218"/>
              <a:satOff val="-50357"/>
              <a:lumOff val="5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endParaRPr lang="en-US" sz="2000" kern="1200" dirty="0"/>
        </a:p>
      </dsp:txBody>
      <dsp:txXfrm>
        <a:off x="3591739" y="3078384"/>
        <a:ext cx="2025554" cy="648081"/>
      </dsp:txXfrm>
    </dsp:sp>
    <dsp:sp modelId="{EE728F43-5D4B-4846-B45C-617143A3EDA8}">
      <dsp:nvSpPr>
        <dsp:cNvPr id="0" name=""/>
        <dsp:cNvSpPr/>
      </dsp:nvSpPr>
      <dsp:spPr>
        <a:xfrm>
          <a:off x="3591739" y="3726465"/>
          <a:ext cx="2025554" cy="652941"/>
        </a:xfrm>
        <a:prstGeom prst="rect">
          <a:avLst/>
        </a:prstGeom>
        <a:solidFill>
          <a:schemeClr val="accent2">
            <a:tint val="40000"/>
            <a:alpha val="90000"/>
            <a:hueOff val="-509536"/>
            <a:satOff val="-45208"/>
            <a:lumOff val="-461"/>
            <a:alphaOff val="0"/>
          </a:schemeClr>
        </a:solidFill>
        <a:ln w="12700" cap="flat" cmpd="sng" algn="ctr">
          <a:solidFill>
            <a:schemeClr val="accent2">
              <a:tint val="40000"/>
              <a:alpha val="90000"/>
              <a:hueOff val="-509536"/>
              <a:satOff val="-45208"/>
              <a:lumOff val="-46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1925" tIns="161925" rIns="161925" bIns="161925" numCol="1" spcCol="1270" anchor="ctr" anchorCtr="0">
          <a:noAutofit/>
        </a:bodyPr>
        <a:lstStyle/>
        <a:p>
          <a:pPr marL="0" lvl="0" indent="0" algn="l" defTabSz="755650">
            <a:lnSpc>
              <a:spcPct val="90000"/>
            </a:lnSpc>
            <a:spcBef>
              <a:spcPct val="0"/>
            </a:spcBef>
            <a:spcAft>
              <a:spcPct val="35000"/>
            </a:spcAft>
            <a:buNone/>
          </a:pPr>
          <a:r>
            <a:rPr lang="en-US" sz="1700" kern="1200" dirty="0"/>
            <a:t>Liquor Division</a:t>
          </a:r>
        </a:p>
      </dsp:txBody>
      <dsp:txXfrm>
        <a:off x="3591739" y="3726465"/>
        <a:ext cx="2025554" cy="652941"/>
      </dsp:txXfrm>
    </dsp:sp>
    <dsp:sp modelId="{8213E116-4FDE-4DA1-AB17-E21EC3967A0C}">
      <dsp:nvSpPr>
        <dsp:cNvPr id="0" name=""/>
        <dsp:cNvSpPr/>
      </dsp:nvSpPr>
      <dsp:spPr>
        <a:xfrm>
          <a:off x="4604516" y="2700337"/>
          <a:ext cx="0" cy="378047"/>
        </a:xfrm>
        <a:prstGeom prst="line">
          <a:avLst/>
        </a:prstGeom>
        <a:noFill/>
        <a:ln w="6350" cap="flat" cmpd="sng" algn="ctr">
          <a:solidFill>
            <a:schemeClr val="accent2">
              <a:hueOff val="-873218"/>
              <a:satOff val="-50357"/>
              <a:lumOff val="5177"/>
              <a:alphaOff val="0"/>
            </a:schemeClr>
          </a:solidFill>
          <a:prstDash val="solid"/>
          <a:miter lim="800000"/>
        </a:ln>
        <a:effectLst/>
      </dsp:spPr>
      <dsp:style>
        <a:lnRef idx="1">
          <a:scrgbClr r="0" g="0" b="0"/>
        </a:lnRef>
        <a:fillRef idx="0">
          <a:scrgbClr r="0" g="0" b="0"/>
        </a:fillRef>
        <a:effectRef idx="0">
          <a:scrgbClr r="0" g="0" b="0"/>
        </a:effectRef>
        <a:fontRef idx="minor"/>
      </dsp:style>
    </dsp:sp>
    <dsp:sp modelId="{39A6598D-9FE6-46B0-BCB6-A9716F2AA73F}">
      <dsp:nvSpPr>
        <dsp:cNvPr id="0" name=""/>
        <dsp:cNvSpPr/>
      </dsp:nvSpPr>
      <dsp:spPr>
        <a:xfrm rot="2700000">
          <a:off x="3411625" y="2658330"/>
          <a:ext cx="84014" cy="84014"/>
        </a:xfrm>
        <a:prstGeom prst="rect">
          <a:avLst/>
        </a:prstGeom>
        <a:solidFill>
          <a:schemeClr val="accent2">
            <a:hueOff val="-582145"/>
            <a:satOff val="-33571"/>
            <a:lumOff val="3451"/>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0345FA-D46F-49EB-AB75-D8295BAC74F1}">
      <dsp:nvSpPr>
        <dsp:cNvPr id="0" name=""/>
        <dsp:cNvSpPr/>
      </dsp:nvSpPr>
      <dsp:spPr>
        <a:xfrm rot="2700000">
          <a:off x="4562509" y="2658330"/>
          <a:ext cx="84014" cy="84014"/>
        </a:xfrm>
        <a:prstGeom prst="rect">
          <a:avLst/>
        </a:prstGeom>
        <a:solidFill>
          <a:schemeClr val="accent2">
            <a:hueOff val="-873218"/>
            <a:satOff val="-50357"/>
            <a:lumOff val="5177"/>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57ADFA-80B6-4E6B-9EEB-8DFF800267AE}">
      <dsp:nvSpPr>
        <dsp:cNvPr id="0" name=""/>
        <dsp:cNvSpPr/>
      </dsp:nvSpPr>
      <dsp:spPr>
        <a:xfrm>
          <a:off x="4742622" y="1674209"/>
          <a:ext cx="2025554" cy="648081"/>
        </a:xfrm>
        <a:prstGeom prst="rect">
          <a:avLst/>
        </a:prstGeom>
        <a:solidFill>
          <a:schemeClr val="accent2">
            <a:hueOff val="-1164290"/>
            <a:satOff val="-67142"/>
            <a:lumOff val="6902"/>
            <a:alphaOff val="0"/>
          </a:schemeClr>
        </a:solidFill>
        <a:ln w="12700" cap="flat" cmpd="sng" algn="ctr">
          <a:solidFill>
            <a:schemeClr val="accent2">
              <a:hueOff val="-1164290"/>
              <a:satOff val="-67142"/>
              <a:lumOff val="69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endParaRPr lang="en-US" sz="2000" kern="1200" dirty="0"/>
        </a:p>
      </dsp:txBody>
      <dsp:txXfrm>
        <a:off x="4742622" y="1674209"/>
        <a:ext cx="2025554" cy="648081"/>
      </dsp:txXfrm>
    </dsp:sp>
    <dsp:sp modelId="{5DAC1CDB-170F-40AF-9ABE-9E2E83D05A63}">
      <dsp:nvSpPr>
        <dsp:cNvPr id="0" name=""/>
        <dsp:cNvSpPr/>
      </dsp:nvSpPr>
      <dsp:spPr>
        <a:xfrm>
          <a:off x="4742622" y="1021267"/>
          <a:ext cx="2025554" cy="652941"/>
        </a:xfrm>
        <a:prstGeom prst="rect">
          <a:avLst/>
        </a:prstGeom>
        <a:solidFill>
          <a:schemeClr val="accent2">
            <a:tint val="40000"/>
            <a:alpha val="90000"/>
            <a:hueOff val="-679381"/>
            <a:satOff val="-60277"/>
            <a:lumOff val="-615"/>
            <a:alphaOff val="0"/>
          </a:schemeClr>
        </a:solidFill>
        <a:ln w="12700" cap="flat" cmpd="sng" algn="ctr">
          <a:solidFill>
            <a:schemeClr val="accent2">
              <a:tint val="40000"/>
              <a:alpha val="90000"/>
              <a:hueOff val="-679381"/>
              <a:satOff val="-60277"/>
              <a:lumOff val="-61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1925" tIns="161925" rIns="161925" bIns="161925" numCol="1" spcCol="1270" anchor="ctr" anchorCtr="0">
          <a:noAutofit/>
        </a:bodyPr>
        <a:lstStyle/>
        <a:p>
          <a:pPr marL="0" lvl="0" indent="0" algn="l" defTabSz="755650">
            <a:lnSpc>
              <a:spcPct val="90000"/>
            </a:lnSpc>
            <a:spcBef>
              <a:spcPct val="0"/>
            </a:spcBef>
            <a:spcAft>
              <a:spcPct val="35000"/>
            </a:spcAft>
            <a:buNone/>
          </a:pPr>
          <a:r>
            <a:rPr lang="en-US" sz="1700" kern="1200"/>
            <a:t>Criminal Division</a:t>
          </a:r>
          <a:endParaRPr lang="en-US" sz="1700" kern="1200" dirty="0"/>
        </a:p>
      </dsp:txBody>
      <dsp:txXfrm>
        <a:off x="4742622" y="1021267"/>
        <a:ext cx="2025554" cy="652941"/>
      </dsp:txXfrm>
    </dsp:sp>
    <dsp:sp modelId="{8A227DFF-151E-41AF-93C5-BB6A28C28DF2}">
      <dsp:nvSpPr>
        <dsp:cNvPr id="0" name=""/>
        <dsp:cNvSpPr/>
      </dsp:nvSpPr>
      <dsp:spPr>
        <a:xfrm>
          <a:off x="5755399" y="2322290"/>
          <a:ext cx="0" cy="378047"/>
        </a:xfrm>
        <a:prstGeom prst="line">
          <a:avLst/>
        </a:prstGeom>
        <a:noFill/>
        <a:ln w="6350" cap="flat" cmpd="sng" algn="ctr">
          <a:solidFill>
            <a:schemeClr val="accent2">
              <a:hueOff val="-1164290"/>
              <a:satOff val="-67142"/>
              <a:lumOff val="6902"/>
              <a:alphaOff val="0"/>
            </a:schemeClr>
          </a:solidFill>
          <a:prstDash val="solid"/>
          <a:miter lim="800000"/>
        </a:ln>
        <a:effectLst/>
      </dsp:spPr>
      <dsp:style>
        <a:lnRef idx="1">
          <a:scrgbClr r="0" g="0" b="0"/>
        </a:lnRef>
        <a:fillRef idx="0">
          <a:scrgbClr r="0" g="0" b="0"/>
        </a:fillRef>
        <a:effectRef idx="0">
          <a:scrgbClr r="0" g="0" b="0"/>
        </a:effectRef>
        <a:fontRef idx="minor"/>
      </dsp:style>
    </dsp:sp>
    <dsp:sp modelId="{7009DE2E-629E-461A-9C2D-205FF5AA12E5}">
      <dsp:nvSpPr>
        <dsp:cNvPr id="0" name=""/>
        <dsp:cNvSpPr/>
      </dsp:nvSpPr>
      <dsp:spPr>
        <a:xfrm>
          <a:off x="5893505" y="3078384"/>
          <a:ext cx="2025554" cy="648081"/>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dirty="0"/>
            <a:t>2019-Present</a:t>
          </a:r>
        </a:p>
      </dsp:txBody>
      <dsp:txXfrm>
        <a:off x="5893505" y="3078384"/>
        <a:ext cx="2025554" cy="648081"/>
      </dsp:txXfrm>
    </dsp:sp>
    <dsp:sp modelId="{357D16B2-EFEC-49D9-ADA8-D1BC6701318A}">
      <dsp:nvSpPr>
        <dsp:cNvPr id="0" name=""/>
        <dsp:cNvSpPr/>
      </dsp:nvSpPr>
      <dsp:spPr>
        <a:xfrm>
          <a:off x="5893505" y="3726465"/>
          <a:ext cx="2025554" cy="1040625"/>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1925" tIns="161925" rIns="161925" bIns="161925" numCol="1" spcCol="1270" anchor="ctr" anchorCtr="0">
          <a:noAutofit/>
        </a:bodyPr>
        <a:lstStyle/>
        <a:p>
          <a:pPr marL="0" lvl="0" indent="0" algn="l" defTabSz="755650">
            <a:lnSpc>
              <a:spcPct val="90000"/>
            </a:lnSpc>
            <a:spcBef>
              <a:spcPct val="0"/>
            </a:spcBef>
            <a:spcAft>
              <a:spcPct val="35000"/>
            </a:spcAft>
            <a:buNone/>
          </a:pPr>
          <a:r>
            <a:rPr lang="en-US" sz="1700" kern="1200" dirty="0"/>
            <a:t>Investigator TRIDENT Drug Task Force</a:t>
          </a:r>
        </a:p>
      </dsp:txBody>
      <dsp:txXfrm>
        <a:off x="5893505" y="3726465"/>
        <a:ext cx="2025554" cy="1040625"/>
      </dsp:txXfrm>
    </dsp:sp>
    <dsp:sp modelId="{B9F01421-3684-4342-A924-62AB316C4B51}">
      <dsp:nvSpPr>
        <dsp:cNvPr id="0" name=""/>
        <dsp:cNvSpPr/>
      </dsp:nvSpPr>
      <dsp:spPr>
        <a:xfrm>
          <a:off x="6906283" y="2700337"/>
          <a:ext cx="0" cy="378047"/>
        </a:xfrm>
        <a:prstGeom prst="line">
          <a:avLst/>
        </a:prstGeom>
        <a:noFill/>
        <a:ln w="6350" cap="flat" cmpd="sng" algn="ctr">
          <a:solidFill>
            <a:schemeClr val="accent2">
              <a:hueOff val="-1455363"/>
              <a:satOff val="-83928"/>
              <a:lumOff val="8628"/>
              <a:alphaOff val="0"/>
            </a:schemeClr>
          </a:solidFill>
          <a:prstDash val="solid"/>
          <a:miter lim="800000"/>
        </a:ln>
        <a:effectLst/>
      </dsp:spPr>
      <dsp:style>
        <a:lnRef idx="1">
          <a:scrgbClr r="0" g="0" b="0"/>
        </a:lnRef>
        <a:fillRef idx="0">
          <a:scrgbClr r="0" g="0" b="0"/>
        </a:fillRef>
        <a:effectRef idx="0">
          <a:scrgbClr r="0" g="0" b="0"/>
        </a:effectRef>
        <a:fontRef idx="minor"/>
      </dsp:style>
    </dsp:sp>
    <dsp:sp modelId="{A8D1F8F2-F6FC-4F3A-B278-560657FF1C4A}">
      <dsp:nvSpPr>
        <dsp:cNvPr id="0" name=""/>
        <dsp:cNvSpPr/>
      </dsp:nvSpPr>
      <dsp:spPr>
        <a:xfrm rot="2700000">
          <a:off x="5713392" y="2658330"/>
          <a:ext cx="84014" cy="84014"/>
        </a:xfrm>
        <a:prstGeom prst="rect">
          <a:avLst/>
        </a:prstGeom>
        <a:solidFill>
          <a:schemeClr val="accent2">
            <a:hueOff val="-1164290"/>
            <a:satOff val="-67142"/>
            <a:lumOff val="6902"/>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CF25EA-00F2-4E10-A071-0E5898AB60D1}">
      <dsp:nvSpPr>
        <dsp:cNvPr id="0" name=""/>
        <dsp:cNvSpPr/>
      </dsp:nvSpPr>
      <dsp:spPr>
        <a:xfrm rot="2700000">
          <a:off x="6864275" y="2658330"/>
          <a:ext cx="84014" cy="84014"/>
        </a:xfrm>
        <a:prstGeom prst="rect">
          <a:avLst/>
        </a:prstGeom>
        <a:solidFill>
          <a:schemeClr val="accent2">
            <a:hueOff val="-1455363"/>
            <a:satOff val="-83928"/>
            <a:lumOff val="8628"/>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7/3/layout/HorizontalLabelsTimeline">
  <dgm:title val="Horizontal Labels Timeline"/>
  <dgm:desc val="Use to show a list of events in chronological order. The rectangular shape contains the description while the date is shown immediately below. It can display a large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1">
      <dgm:alg type="sp"/>
      <dgm:shape xmlns:r="http://schemas.openxmlformats.org/officeDocument/2006/relationships" type="line" r:blip="" zOrderOff="-1">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h" for="ch" forName="L1TextContainer" refType="h" fact="0.12"/>
                <dgm:constr type="t" for="ch" forName="L1TextContainer" refType="h" fact="0.31"/>
                <dgm:constr type="w" for="ch" forName="L2TextContainerWrapper" refType="w" fact="0.88"/>
                <dgm:constr type="l" for="ch" forName="L2TextContainerWrapper" refType="w" fact="0.06"/>
                <dgm:constr type="h" for="ch" forName="L2TextContainerWrapper" refType="h" fact="0.31"/>
                <dgm:constr type="b" for="ch" forName="L2TextContainerWrapper" refType="h" fact="0.31"/>
                <dgm:constr type="w" for="ch" forName="ConnectLine"/>
                <dgm:constr type="ctrX" for="ch" forName="ConnectLine" refType="w" fact="0.5"/>
                <dgm:constr type="h" for="ch" forName="ConnectLine" refType="h" fact="0.07"/>
                <dgm:constr type="t" for="ch" forName="ConnectLine" refType="h" fact="0.43"/>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5"/>
              </dgm:constrLst>
            </dgm:if>
            <dgm:else name="CaseForPlacingNodeBelowDivider">
              <dgm:constrLst>
                <dgm:constr type="w" for="ch" forName="L1TextContainer" refType="w" fact="0.88"/>
                <dgm:constr type="l" for="ch" forName="L1TextContainer" refType="w" fact="0.06"/>
                <dgm:constr type="h" for="ch" forName="L1TextContainer" refType="h" fact="0.12"/>
                <dgm:constr type="t" for="ch" forName="L1TextContainer" refType="h" fact="0.57"/>
                <dgm:constr type="w" for="ch" forName="L2TextContainerWrapper" refType="w" fact="0.88"/>
                <dgm:constr type="l" for="ch" forName="L2TextContainerWrapper" refType="w" fact="0.06"/>
                <dgm:constr type="h" for="ch" forName="L2TextContainerWrapper" refType="h" fact="0.31"/>
                <dgm:constr type="t" for="ch" forName="L2TextContainerWrapper" refType="h" fact="0.69"/>
                <dgm:constr type="w" for="ch" forName="ConnectLine"/>
                <dgm:constr type="ctrX" for="ch" forName="ConnectLine" refType="w" fact="0.5"/>
                <dgm:constr type="h" for="ch" forName="ConnectLine" refType="h" fact="0.07"/>
                <dgm:constr type="t" for="ch" forName="ConnectLine" refType="h" fact="0.5"/>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
              </dgm:constrLst>
            </dgm:else>
          </dgm:choose>
          <dgm:layoutNode name="L1TextContainer" styleLbl="alignNode1">
            <dgm:varLst>
              <dgm:chMax val="1"/>
              <dgm:chPref val="1"/>
              <dgm:bulletEnabled val="1"/>
            </dgm:varLst>
            <dgm:alg type="tx">
              <dgm:param type="txAnchorVert" val="mid"/>
              <dgm:param type="parTxLTRAlign" val="ctr"/>
              <dgm:param type="parTxRTLAlign" val="ctr"/>
            </dgm:alg>
            <dgm:shape xmlns:r="http://schemas.openxmlformats.org/officeDocument/2006/relationships" type="rect" r:blip="">
              <dgm:adjLst/>
            </dgm:shape>
            <dgm:presOf axis="self"/>
            <dgm:constrLst>
              <dgm:constr type="tMarg" refType="primFontSz" fact="0.4"/>
              <dgm:constr type="bMarg" refType="primFontSz" fact="0.4"/>
              <dgm:constr type="lMarg" refType="primFontSz" fact="0.4"/>
              <dgm:constr type="rMarg" refType="primFontSz" fact="0.4"/>
            </dgm:constrLst>
            <dgm:ruleLst>
              <dgm:rule type="primFontSz" val="14" fact="NaN" max="NaN"/>
            </dgm:ruleLst>
          </dgm:layoutNode>
          <dgm:layoutNode name="L2TextContainerWrapper">
            <dgm:varLst>
              <dgm:bulletEnabled val="1"/>
            </dgm:varLst>
            <dgm:alg type="composite"/>
            <dgm:choose name="L2TextContainerConstr">
              <dgm:if name="CaseForPlacingL2TextContaineAboveDivider" axis="self" ptType="node" func="posOdd" op="equ" val="1">
                <dgm:constrLst>
                  <dgm:constr type="h" for="ch" forName="L2TextContainer" refType="h" fact="0.39"/>
                  <dgm:constr type="b" for="ch" forName="L2TextContainer" refType="h"/>
                  <dgm:constr type="h" for="ch" forName="FlexibleEmptyPlaceHolder" refType="h" fact="0.61"/>
                </dgm:constrLst>
              </dgm:if>
              <dgm:else name="CaseForPlacingL2TextContaineBelowDivider">
                <dgm:constrLst>
                  <dgm:constr type="h" for="ch" forName="L2TextContainer" refType="h" fact="0.39"/>
                  <dgm:constr type="h" for="ch" forName="FlexibleEmptyPlaceHolder" refType="h" fact="0.61"/>
                  <dgm:constr type="b" for="ch" forName="FlexibleEmptyPlaceHolder" refType="h"/>
                </dgm:constrLst>
              </dgm:else>
            </dgm:choose>
            <dgm:layoutNode name="L2TextContainer" styleLbl="bgAccFollowNode1" moveWith="L1TextContainer">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tMarg" refType="primFontSz" fact="0.75"/>
                <dgm:constr type="bMarg" refType="primFontSz" fact="0.75"/>
                <dgm:constr type="lMarg" refType="primFontSz" fact="0.75"/>
                <dgm:constr type="rMarg" refType="primFontSz" fact="0.75"/>
              </dgm:constrLst>
              <dgm:ruleLst>
                <dgm:rule type="h" val="INF" fact="NaN" max="NaN"/>
                <dgm:rule type="primFontSz" val="12" fact="NaN" max="NaN"/>
                <dgm:rule type="secFontSz" val="10"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1TextContainer">
            <dgm:alg type="sp"/>
            <dgm:shape xmlns:r="http://schemas.openxmlformats.org/officeDocument/2006/relationships" type="line" r:blip="">
              <dgm:adjLst/>
            </dgm:shape>
            <dgm:presOf/>
            <dgm:constrLst/>
          </dgm:layoutNode>
          <dgm:layoutNode name="ConnectorPoint" styleLbl="node1" moveWith="L1TextContainer">
            <dgm:alg type="sp"/>
            <dgm:shape xmlns:r="http://schemas.openxmlformats.org/officeDocument/2006/relationships" rot="45" type="rect" r:blip="" zOrderOff="10">
              <dgm:adjLst/>
              <dgm:extLst>
                <a:ext uri="{B698B0E9-8C71-41B9-8309-B3DCBF30829C}">
                  <dgm1612:spPr xmlns:dgm1612="http://schemas.microsoft.com/office/drawing/2016/12/diagram">
                    <a:ln w="6350"/>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F60B8D-47AB-461B-A98D-B9C02D6528DB}" type="datetimeFigureOut">
              <a:rPr lang="en-US" smtClean="0"/>
              <a:t>10/18/2022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53519A-8B29-4718-9D5F-B5B04E013DE7}" type="slidenum">
              <a:rPr lang="en-US" smtClean="0"/>
              <a:t>‹#›</a:t>
            </a:fld>
            <a:endParaRPr lang="en-US"/>
          </a:p>
        </p:txBody>
      </p:sp>
    </p:spTree>
    <p:extLst>
      <p:ext uri="{BB962C8B-B14F-4D97-AF65-F5344CB8AC3E}">
        <p14:creationId xmlns:p14="http://schemas.microsoft.com/office/powerpoint/2010/main" val="598194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182594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24388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692255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150662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837DD80-89A7-4D22-A784-CB852C424F6B}" type="datetimeFigureOut">
              <a:rPr lang="en-US" smtClean="0"/>
              <a:t>10/18/2022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C0D79-A41E-4E1B-B41A-A50DC9885EF1}" type="slidenum">
              <a:rPr lang="en-US" smtClean="0"/>
              <a:t>‹#›</a:t>
            </a:fld>
            <a:endParaRPr lang="en-US"/>
          </a:p>
        </p:txBody>
      </p:sp>
    </p:spTree>
    <p:extLst>
      <p:ext uri="{BB962C8B-B14F-4D97-AF65-F5344CB8AC3E}">
        <p14:creationId xmlns:p14="http://schemas.microsoft.com/office/powerpoint/2010/main" val="36755154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37DD80-89A7-4D22-A784-CB852C424F6B}" type="datetimeFigureOut">
              <a:rPr lang="en-US" smtClean="0"/>
              <a:t>10/18/2022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C0D79-A41E-4E1B-B41A-A50DC9885EF1}" type="slidenum">
              <a:rPr lang="en-US" smtClean="0"/>
              <a:t>‹#›</a:t>
            </a:fld>
            <a:endParaRPr lang="en-US"/>
          </a:p>
        </p:txBody>
      </p:sp>
    </p:spTree>
    <p:extLst>
      <p:ext uri="{BB962C8B-B14F-4D97-AF65-F5344CB8AC3E}">
        <p14:creationId xmlns:p14="http://schemas.microsoft.com/office/powerpoint/2010/main" val="1836523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837DD80-89A7-4D22-A784-CB852C424F6B}" type="datetimeFigureOut">
              <a:rPr lang="en-US" smtClean="0"/>
              <a:t>10/18/2022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C0D79-A41E-4E1B-B41A-A50DC9885EF1}" type="slidenum">
              <a:rPr lang="en-US" smtClean="0"/>
              <a:t>‹#›</a:t>
            </a:fld>
            <a:endParaRPr lang="en-US"/>
          </a:p>
        </p:txBody>
      </p:sp>
    </p:spTree>
    <p:extLst>
      <p:ext uri="{BB962C8B-B14F-4D97-AF65-F5344CB8AC3E}">
        <p14:creationId xmlns:p14="http://schemas.microsoft.com/office/powerpoint/2010/main" val="32942414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37DD80-89A7-4D22-A784-CB852C424F6B}" type="datetimeFigureOut">
              <a:rPr lang="en-US" smtClean="0"/>
              <a:t>10/18/2022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C0D79-A41E-4E1B-B41A-A50DC9885EF1}" type="slidenum">
              <a:rPr lang="en-US" smtClean="0"/>
              <a:t>‹#›</a:t>
            </a:fld>
            <a:endParaRPr lang="en-US"/>
          </a:p>
        </p:txBody>
      </p:sp>
    </p:spTree>
    <p:extLst>
      <p:ext uri="{BB962C8B-B14F-4D97-AF65-F5344CB8AC3E}">
        <p14:creationId xmlns:p14="http://schemas.microsoft.com/office/powerpoint/2010/main" val="37098805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37DD80-89A7-4D22-A784-CB852C424F6B}" type="datetimeFigureOut">
              <a:rPr lang="en-US" smtClean="0"/>
              <a:t>10/18/2022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C0D79-A41E-4E1B-B41A-A50DC9885EF1}" type="slidenum">
              <a:rPr lang="en-US" smtClean="0"/>
              <a:t>‹#›</a:t>
            </a:fld>
            <a:endParaRPr lang="en-US"/>
          </a:p>
        </p:txBody>
      </p:sp>
    </p:spTree>
    <p:extLst>
      <p:ext uri="{BB962C8B-B14F-4D97-AF65-F5344CB8AC3E}">
        <p14:creationId xmlns:p14="http://schemas.microsoft.com/office/powerpoint/2010/main" val="14645301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37DD80-89A7-4D22-A784-CB852C424F6B}" type="datetimeFigureOut">
              <a:rPr lang="en-US" smtClean="0"/>
              <a:t>10/18/2022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C0D79-A41E-4E1B-B41A-A50DC9885EF1}" type="slidenum">
              <a:rPr lang="en-US" smtClean="0"/>
              <a:t>‹#›</a:t>
            </a:fld>
            <a:endParaRPr lang="en-US"/>
          </a:p>
        </p:txBody>
      </p:sp>
    </p:spTree>
    <p:extLst>
      <p:ext uri="{BB962C8B-B14F-4D97-AF65-F5344CB8AC3E}">
        <p14:creationId xmlns:p14="http://schemas.microsoft.com/office/powerpoint/2010/main" val="1949642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37DD80-89A7-4D22-A784-CB852C424F6B}" type="datetimeFigureOut">
              <a:rPr lang="en-US" smtClean="0"/>
              <a:t>10/18/2022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C0D79-A41E-4E1B-B41A-A50DC9885EF1}" type="slidenum">
              <a:rPr lang="en-US" smtClean="0"/>
              <a:t>‹#›</a:t>
            </a:fld>
            <a:endParaRPr lang="en-US"/>
          </a:p>
        </p:txBody>
      </p:sp>
    </p:spTree>
    <p:extLst>
      <p:ext uri="{BB962C8B-B14F-4D97-AF65-F5344CB8AC3E}">
        <p14:creationId xmlns:p14="http://schemas.microsoft.com/office/powerpoint/2010/main" val="181578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15204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837DD80-89A7-4D22-A784-CB852C424F6B}" type="datetimeFigureOut">
              <a:rPr lang="en-US" smtClean="0"/>
              <a:t>10/18/2022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C0D79-A41E-4E1B-B41A-A50DC9885EF1}" type="slidenum">
              <a:rPr lang="en-US" smtClean="0"/>
              <a:t>‹#›</a:t>
            </a:fld>
            <a:endParaRPr lang="en-US"/>
          </a:p>
        </p:txBody>
      </p:sp>
    </p:spTree>
    <p:extLst>
      <p:ext uri="{BB962C8B-B14F-4D97-AF65-F5344CB8AC3E}">
        <p14:creationId xmlns:p14="http://schemas.microsoft.com/office/powerpoint/2010/main" val="22304812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837DD80-89A7-4D22-A784-CB852C424F6B}" type="datetimeFigureOut">
              <a:rPr lang="en-US" smtClean="0"/>
              <a:t>10/18/2022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C0D79-A41E-4E1B-B41A-A50DC9885EF1}" type="slidenum">
              <a:rPr lang="en-US" smtClean="0"/>
              <a:t>‹#›</a:t>
            </a:fld>
            <a:endParaRPr lang="en-US"/>
          </a:p>
        </p:txBody>
      </p:sp>
    </p:spTree>
    <p:extLst>
      <p:ext uri="{BB962C8B-B14F-4D97-AF65-F5344CB8AC3E}">
        <p14:creationId xmlns:p14="http://schemas.microsoft.com/office/powerpoint/2010/main" val="29301587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37DD80-89A7-4D22-A784-CB852C424F6B}" type="datetimeFigureOut">
              <a:rPr lang="en-US" smtClean="0"/>
              <a:t>10/18/2022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C0D79-A41E-4E1B-B41A-A50DC9885EF1}" type="slidenum">
              <a:rPr lang="en-US" smtClean="0"/>
              <a:t>‹#›</a:t>
            </a:fld>
            <a:endParaRPr lang="en-US"/>
          </a:p>
        </p:txBody>
      </p:sp>
    </p:spTree>
    <p:extLst>
      <p:ext uri="{BB962C8B-B14F-4D97-AF65-F5344CB8AC3E}">
        <p14:creationId xmlns:p14="http://schemas.microsoft.com/office/powerpoint/2010/main" val="22727173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37DD80-89A7-4D22-A784-CB852C424F6B}" type="datetimeFigureOut">
              <a:rPr lang="en-US" smtClean="0"/>
              <a:t>10/18/2022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C0D79-A41E-4E1B-B41A-A50DC9885EF1}" type="slidenum">
              <a:rPr lang="en-US" smtClean="0"/>
              <a:t>‹#›</a:t>
            </a:fld>
            <a:endParaRPr lang="en-US"/>
          </a:p>
        </p:txBody>
      </p:sp>
    </p:spTree>
    <p:extLst>
      <p:ext uri="{BB962C8B-B14F-4D97-AF65-F5344CB8AC3E}">
        <p14:creationId xmlns:p14="http://schemas.microsoft.com/office/powerpoint/2010/main" val="628617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59458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88048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07443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98114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0945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307571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705425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gs>
            <a:gs pos="97000">
              <a:schemeClr val="accent5">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62560" y="1825624"/>
            <a:ext cx="11785600" cy="489059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9827" y="5577216"/>
            <a:ext cx="1014058" cy="1065795"/>
          </a:xfrm>
          <a:prstGeom prst="rect">
            <a:avLst/>
          </a:prstGeom>
        </p:spPr>
      </p:pic>
      <p:sp>
        <p:nvSpPr>
          <p:cNvPr id="9" name="TextBox 8"/>
          <p:cNvSpPr txBox="1"/>
          <p:nvPr userDrawn="1"/>
        </p:nvSpPr>
        <p:spPr>
          <a:xfrm>
            <a:off x="0" y="6535289"/>
            <a:ext cx="1264777" cy="215444"/>
          </a:xfrm>
          <a:prstGeom prst="rect">
            <a:avLst/>
          </a:prstGeom>
          <a:noFill/>
        </p:spPr>
        <p:txBody>
          <a:bodyPr wrap="square" rtlCol="0">
            <a:spAutoFit/>
          </a:bodyPr>
          <a:lstStyle/>
          <a:p>
            <a:pPr algn="ctr"/>
            <a:r>
              <a:rPr lang="en-US" sz="800" i="1" dirty="0">
                <a:solidFill>
                  <a:schemeClr val="bg1">
                    <a:alpha val="25000"/>
                  </a:schemeClr>
                </a:solidFill>
                <a:latin typeface="Book Antiqua" panose="02040602050305030304" pitchFamily="18" charset="0"/>
              </a:rPr>
              <a:t>Pro Bono </a:t>
            </a:r>
            <a:r>
              <a:rPr lang="en-US" sz="800" i="1" dirty="0" err="1">
                <a:solidFill>
                  <a:schemeClr val="bg1">
                    <a:alpha val="25000"/>
                  </a:schemeClr>
                </a:solidFill>
                <a:latin typeface="Book Antiqua" panose="02040602050305030304" pitchFamily="18" charset="0"/>
              </a:rPr>
              <a:t>Publico</a:t>
            </a:r>
            <a:endParaRPr lang="en-US" sz="800" i="1" dirty="0">
              <a:solidFill>
                <a:schemeClr val="bg1">
                  <a:alpha val="25000"/>
                </a:schemeClr>
              </a:solidFill>
              <a:latin typeface="Book Antiqua" panose="02040602050305030304" pitchFamily="18" charset="0"/>
            </a:endParaRPr>
          </a:p>
        </p:txBody>
      </p:sp>
      <p:sp>
        <p:nvSpPr>
          <p:cNvPr id="10" name="TextBox 9"/>
          <p:cNvSpPr txBox="1"/>
          <p:nvPr userDrawn="1"/>
        </p:nvSpPr>
        <p:spPr>
          <a:xfrm>
            <a:off x="1031152" y="6439216"/>
            <a:ext cx="10652848" cy="276999"/>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en-US" sz="1200" b="1" cap="none" spc="0" dirty="0">
                <a:ln/>
                <a:solidFill>
                  <a:schemeClr val="accent1">
                    <a:lumMod val="40000"/>
                    <a:lumOff val="60000"/>
                    <a:alpha val="25000"/>
                  </a:schemeClr>
                </a:solidFill>
                <a:effectLst/>
                <a:latin typeface="Arial Black" panose="020B0A04020102020204" pitchFamily="34" charset="0"/>
              </a:rPr>
              <a:t>TRUSTWORTHY    PROFESSIONAL   HONEST   RELENTLESS   COMMITTED   DEPENDABLE </a:t>
            </a:r>
          </a:p>
        </p:txBody>
      </p:sp>
    </p:spTree>
    <p:extLst>
      <p:ext uri="{BB962C8B-B14F-4D97-AF65-F5344CB8AC3E}">
        <p14:creationId xmlns:p14="http://schemas.microsoft.com/office/powerpoint/2010/main" val="1151704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defTabSz="914400" rtl="0" eaLnBrk="1" latinLnBrk="0" hangingPunct="1">
        <a:lnSpc>
          <a:spcPct val="90000"/>
        </a:lnSpc>
        <a:spcBef>
          <a:spcPct val="0"/>
        </a:spcBef>
        <a:buNone/>
        <a:defRPr sz="4400" kern="1200">
          <a:solidFill>
            <a:schemeClr val="accent4"/>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37DD80-89A7-4D22-A784-CB852C424F6B}" type="datetimeFigureOut">
              <a:rPr lang="en-US" smtClean="0"/>
              <a:t>10/18/2022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C0D79-A41E-4E1B-B41A-A50DC9885EF1}" type="slidenum">
              <a:rPr lang="en-US" smtClean="0"/>
              <a:t>‹#›</a:t>
            </a:fld>
            <a:endParaRPr lang="en-US"/>
          </a:p>
        </p:txBody>
      </p:sp>
    </p:spTree>
    <p:extLst>
      <p:ext uri="{BB962C8B-B14F-4D97-AF65-F5344CB8AC3E}">
        <p14:creationId xmlns:p14="http://schemas.microsoft.com/office/powerpoint/2010/main" val="10071269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5"/>
            </a:gs>
            <a:gs pos="97000">
              <a:schemeClr val="accent5">
                <a:lumMod val="5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2876" y="4010025"/>
            <a:ext cx="11953874" cy="2009775"/>
          </a:xfrm>
        </p:spPr>
        <p:txBody>
          <a:bodyPr>
            <a:normAutofit/>
          </a:bodyPr>
          <a:lstStyle/>
          <a:p>
            <a:r>
              <a:rPr lang="en-US" sz="4000" dirty="0">
                <a:solidFill>
                  <a:srgbClr val="FF9933"/>
                </a:solidFill>
                <a:effectLst>
                  <a:outerShdw blurRad="38100" dist="38100" dir="2700000" algn="tl">
                    <a:srgbClr val="000000">
                      <a:alpha val="43137"/>
                    </a:srgbClr>
                  </a:outerShdw>
                </a:effectLst>
                <a:latin typeface="Arial Black" panose="020B0A04020102020204" pitchFamily="34" charset="0"/>
              </a:rPr>
              <a:t>Drug Trends in Central Nebraska</a:t>
            </a:r>
          </a:p>
          <a:p>
            <a:r>
              <a:rPr lang="en-US" sz="4000" dirty="0">
                <a:solidFill>
                  <a:srgbClr val="FF9933"/>
                </a:solidFill>
                <a:effectLst>
                  <a:outerShdw blurRad="38100" dist="38100" dir="2700000" algn="tl">
                    <a:srgbClr val="000000">
                      <a:alpha val="43137"/>
                    </a:srgbClr>
                  </a:outerShdw>
                </a:effectLst>
                <a:latin typeface="Arial Black" panose="020B0A04020102020204" pitchFamily="34" charset="0"/>
              </a:rPr>
              <a:t>Presented to ESU 9 TLC</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6765" y="353684"/>
            <a:ext cx="2662273" cy="2736697"/>
          </a:xfrm>
          <a:prstGeom prst="rect">
            <a:avLst/>
          </a:prstGeom>
          <a:ln>
            <a:noFill/>
          </a:ln>
          <a:effectLst>
            <a:outerShdw blurRad="50800" dist="38100" dir="2700000" algn="tl" rotWithShape="0">
              <a:prstClr val="black">
                <a:alpha val="40000"/>
              </a:prstClr>
            </a:outerShdw>
          </a:effectLst>
        </p:spPr>
      </p:pic>
      <p:sp>
        <p:nvSpPr>
          <p:cNvPr id="4" name="TextBox 3"/>
          <p:cNvSpPr txBox="1"/>
          <p:nvPr/>
        </p:nvSpPr>
        <p:spPr>
          <a:xfrm>
            <a:off x="4925504" y="2838378"/>
            <a:ext cx="2544793" cy="338554"/>
          </a:xfrm>
          <a:prstGeom prst="rect">
            <a:avLst/>
          </a:prstGeom>
          <a:noFill/>
        </p:spPr>
        <p:txBody>
          <a:bodyPr wrap="square" rtlCol="0">
            <a:spAutoFit/>
          </a:bodyPr>
          <a:lstStyle/>
          <a:p>
            <a:pPr algn="ctr"/>
            <a:r>
              <a:rPr lang="en-US" sz="1600" i="1" dirty="0">
                <a:solidFill>
                  <a:schemeClr val="bg1"/>
                </a:solidFill>
                <a:latin typeface="Book Antiqua" panose="02040602050305030304" pitchFamily="18" charset="0"/>
              </a:rPr>
              <a:t>Pro Bono </a:t>
            </a:r>
            <a:r>
              <a:rPr lang="en-US" sz="1600" i="1" dirty="0" err="1">
                <a:solidFill>
                  <a:schemeClr val="bg1"/>
                </a:solidFill>
                <a:latin typeface="Book Antiqua" panose="02040602050305030304" pitchFamily="18" charset="0"/>
              </a:rPr>
              <a:t>Publico</a:t>
            </a:r>
            <a:endParaRPr lang="en-US" sz="1600" i="1" dirty="0">
              <a:solidFill>
                <a:schemeClr val="bg1"/>
              </a:solidFill>
              <a:latin typeface="Book Antiqua" panose="02040602050305030304" pitchFamily="18" charset="0"/>
            </a:endParaRPr>
          </a:p>
        </p:txBody>
      </p:sp>
      <p:sp>
        <p:nvSpPr>
          <p:cNvPr id="8" name="TextBox 7"/>
          <p:cNvSpPr txBox="1"/>
          <p:nvPr/>
        </p:nvSpPr>
        <p:spPr>
          <a:xfrm>
            <a:off x="1524001" y="6436106"/>
            <a:ext cx="9348783" cy="276999"/>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en-US" sz="1200" b="1" dirty="0">
                <a:ln/>
                <a:solidFill>
                  <a:schemeClr val="accent1">
                    <a:lumMod val="40000"/>
                    <a:lumOff val="60000"/>
                    <a:alpha val="25000"/>
                  </a:schemeClr>
                </a:solidFill>
                <a:latin typeface="Arial Black" panose="020B0A04020102020204" pitchFamily="34" charset="0"/>
              </a:rPr>
              <a:t>TRUSTWORTHY    PROFESSIONAL   HONEST   RELENTLESS   COMMITTED   DEPENDABLE </a:t>
            </a:r>
          </a:p>
        </p:txBody>
      </p:sp>
    </p:spTree>
    <p:extLst>
      <p:ext uri="{BB962C8B-B14F-4D97-AF65-F5344CB8AC3E}">
        <p14:creationId xmlns:p14="http://schemas.microsoft.com/office/powerpoint/2010/main" val="113020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B1153-09BD-4BF4-BFEB-D5BA20428C7A}"/>
              </a:ext>
            </a:extLst>
          </p:cNvPr>
          <p:cNvSpPr>
            <a:spLocks noGrp="1"/>
          </p:cNvSpPr>
          <p:nvPr>
            <p:ph type="title"/>
          </p:nvPr>
        </p:nvSpPr>
        <p:spPr/>
        <p:txBody>
          <a:bodyPr/>
          <a:lstStyle/>
          <a:p>
            <a:r>
              <a:rPr lang="en-US" dirty="0"/>
              <a:t>Vape continued</a:t>
            </a:r>
          </a:p>
        </p:txBody>
      </p:sp>
      <p:sp>
        <p:nvSpPr>
          <p:cNvPr id="3" name="Content Placeholder 2">
            <a:extLst>
              <a:ext uri="{FF2B5EF4-FFF2-40B4-BE49-F238E27FC236}">
                <a16:creationId xmlns:a16="http://schemas.microsoft.com/office/drawing/2014/main" id="{D38D677D-6026-43AD-B340-7C6AB08971C4}"/>
              </a:ext>
            </a:extLst>
          </p:cNvPr>
          <p:cNvSpPr>
            <a:spLocks noGrp="1"/>
          </p:cNvSpPr>
          <p:nvPr>
            <p:ph idx="1"/>
          </p:nvPr>
        </p:nvSpPr>
        <p:spPr/>
        <p:txBody>
          <a:bodyPr/>
          <a:lstStyle/>
          <a:p>
            <a:r>
              <a:rPr lang="en-US" dirty="0"/>
              <a:t>Perception:  not as bad as smoking</a:t>
            </a:r>
          </a:p>
          <a:p>
            <a:r>
              <a:rPr lang="en-US" dirty="0"/>
              <a:t>Addictive:  what to watch for</a:t>
            </a:r>
          </a:p>
          <a:p>
            <a:pPr lvl="1"/>
            <a:r>
              <a:rPr lang="en-US" dirty="0"/>
              <a:t>Anxiety</a:t>
            </a:r>
          </a:p>
          <a:p>
            <a:pPr lvl="1"/>
            <a:r>
              <a:rPr lang="en-US" dirty="0"/>
              <a:t>Panic attacks</a:t>
            </a:r>
          </a:p>
          <a:p>
            <a:r>
              <a:rPr lang="en-US" dirty="0"/>
              <a:t>Buying from older teens:  post-HS youth</a:t>
            </a:r>
          </a:p>
          <a:p>
            <a:pPr lvl="1"/>
            <a:r>
              <a:rPr lang="en-US" dirty="0"/>
              <a:t>Near schools</a:t>
            </a:r>
          </a:p>
          <a:p>
            <a:pPr lvl="1"/>
            <a:r>
              <a:rPr lang="en-US" dirty="0"/>
              <a:t>Parking lots</a:t>
            </a:r>
          </a:p>
          <a:p>
            <a:endParaRPr lang="en-US" dirty="0"/>
          </a:p>
        </p:txBody>
      </p:sp>
      <p:pic>
        <p:nvPicPr>
          <p:cNvPr id="4" name="Picture 3">
            <a:extLst>
              <a:ext uri="{FF2B5EF4-FFF2-40B4-BE49-F238E27FC236}">
                <a16:creationId xmlns:a16="http://schemas.microsoft.com/office/drawing/2014/main" id="{BF32ABCF-5488-4757-8FA2-8187DBC072B4}"/>
              </a:ext>
            </a:extLst>
          </p:cNvPr>
          <p:cNvPicPr>
            <a:picLocks noChangeAspect="1"/>
          </p:cNvPicPr>
          <p:nvPr/>
        </p:nvPicPr>
        <p:blipFill>
          <a:blip r:embed="rId2"/>
          <a:stretch>
            <a:fillRect/>
          </a:stretch>
        </p:blipFill>
        <p:spPr>
          <a:xfrm>
            <a:off x="7261617" y="2616388"/>
            <a:ext cx="4686543" cy="3127187"/>
          </a:xfrm>
          <a:prstGeom prst="rect">
            <a:avLst/>
          </a:prstGeom>
        </p:spPr>
      </p:pic>
    </p:spTree>
    <p:extLst>
      <p:ext uri="{BB962C8B-B14F-4D97-AF65-F5344CB8AC3E}">
        <p14:creationId xmlns:p14="http://schemas.microsoft.com/office/powerpoint/2010/main" val="1779333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46ED7-7941-4162-90C5-48C484797AE3}"/>
              </a:ext>
            </a:extLst>
          </p:cNvPr>
          <p:cNvSpPr>
            <a:spLocks noGrp="1"/>
          </p:cNvSpPr>
          <p:nvPr>
            <p:ph type="title"/>
          </p:nvPr>
        </p:nvSpPr>
        <p:spPr/>
        <p:txBody>
          <a:bodyPr/>
          <a:lstStyle/>
          <a:p>
            <a:r>
              <a:rPr lang="en-US" dirty="0"/>
              <a:t>Marijuana &amp; THC products</a:t>
            </a:r>
          </a:p>
        </p:txBody>
      </p:sp>
      <p:sp>
        <p:nvSpPr>
          <p:cNvPr id="3" name="Content Placeholder 2">
            <a:extLst>
              <a:ext uri="{FF2B5EF4-FFF2-40B4-BE49-F238E27FC236}">
                <a16:creationId xmlns:a16="http://schemas.microsoft.com/office/drawing/2014/main" id="{53B73B51-DADA-4441-A087-64A33F2340D9}"/>
              </a:ext>
            </a:extLst>
          </p:cNvPr>
          <p:cNvSpPr>
            <a:spLocks noGrp="1"/>
          </p:cNvSpPr>
          <p:nvPr>
            <p:ph idx="1"/>
          </p:nvPr>
        </p:nvSpPr>
        <p:spPr/>
        <p:txBody>
          <a:bodyPr/>
          <a:lstStyle/>
          <a:p>
            <a:r>
              <a:rPr lang="en-US" dirty="0"/>
              <a:t>Also popular:  perceived as “not a big deal”</a:t>
            </a:r>
          </a:p>
          <a:p>
            <a:pPr lvl="1"/>
            <a:r>
              <a:rPr lang="en-US" dirty="0"/>
              <a:t>Legal in some way, majority of states (39?)</a:t>
            </a:r>
          </a:p>
          <a:p>
            <a:r>
              <a:rPr lang="en-US" dirty="0"/>
              <a:t>Goes with risky behaviors</a:t>
            </a:r>
          </a:p>
          <a:p>
            <a:r>
              <a:rPr lang="en-US" dirty="0"/>
              <a:t>THC products:  Dabs, Vape cartridges</a:t>
            </a:r>
          </a:p>
          <a:p>
            <a:pPr lvl="1"/>
            <a:r>
              <a:rPr lang="en-US" dirty="0"/>
              <a:t>Easy to hide</a:t>
            </a:r>
          </a:p>
          <a:p>
            <a:pPr lvl="1"/>
            <a:r>
              <a:rPr lang="en-US" dirty="0"/>
              <a:t>Less mess</a:t>
            </a:r>
          </a:p>
          <a:p>
            <a:pPr lvl="1"/>
            <a:r>
              <a:rPr lang="en-US" dirty="0"/>
              <a:t>Low odor</a:t>
            </a:r>
          </a:p>
          <a:p>
            <a:pPr lvl="1"/>
            <a:endParaRPr lang="en-US" dirty="0"/>
          </a:p>
        </p:txBody>
      </p:sp>
    </p:spTree>
    <p:extLst>
      <p:ext uri="{BB962C8B-B14F-4D97-AF65-F5344CB8AC3E}">
        <p14:creationId xmlns:p14="http://schemas.microsoft.com/office/powerpoint/2010/main" val="78220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Hash Oil</a:t>
            </a:r>
          </a:p>
        </p:txBody>
      </p:sp>
      <p:pic>
        <p:nvPicPr>
          <p:cNvPr id="4" name="Picture 3" descr="hash oil clear plastic container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1219200"/>
            <a:ext cx="4189178" cy="2786380"/>
          </a:xfrm>
          <a:prstGeom prst="rect">
            <a:avLst/>
          </a:prstGeom>
          <a:ln>
            <a:solidFill>
              <a:srgbClr val="3366CC"/>
            </a:solidFill>
          </a:ln>
        </p:spPr>
      </p:pic>
      <p:pic>
        <p:nvPicPr>
          <p:cNvPr id="5" name="Picture 4" descr="Silicone Dab Container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4267200"/>
            <a:ext cx="2514600" cy="2371774"/>
          </a:xfrm>
          <a:prstGeom prst="rect">
            <a:avLst/>
          </a:prstGeom>
          <a:ln>
            <a:solidFill>
              <a:srgbClr val="3366CC"/>
            </a:solidFill>
          </a:ln>
        </p:spPr>
      </p:pic>
      <p:pic>
        <p:nvPicPr>
          <p:cNvPr id="6" name="Picture 5" descr="hash oil paper.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38801" y="2667001"/>
            <a:ext cx="4671899" cy="3489325"/>
          </a:xfrm>
          <a:prstGeom prst="rect">
            <a:avLst/>
          </a:prstGeom>
          <a:ln>
            <a:solidFill>
              <a:srgbClr val="3366CC"/>
            </a:solidFill>
          </a:ln>
        </p:spPr>
      </p:pic>
      <p:sp>
        <p:nvSpPr>
          <p:cNvPr id="3" name="TextBox 2"/>
          <p:cNvSpPr txBox="1"/>
          <p:nvPr/>
        </p:nvSpPr>
        <p:spPr>
          <a:xfrm>
            <a:off x="6400800" y="1120130"/>
            <a:ext cx="3657600" cy="1246495"/>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500" b="1" dirty="0">
                <a:ln w="50800"/>
                <a:solidFill>
                  <a:schemeClr val="bg2">
                    <a:lumMod val="20000"/>
                    <a:lumOff val="80000"/>
                  </a:schemeClr>
                </a:solidFill>
              </a:rPr>
              <a:t>Hash Oil is usually stored or packaged in small plastic containers similar in size to Carmex Lip Balm containers. It is also found in small silicone containers, or folded up in paper, usually wax paper.</a:t>
            </a:r>
          </a:p>
        </p:txBody>
      </p:sp>
    </p:spTree>
    <p:extLst>
      <p:ext uri="{BB962C8B-B14F-4D97-AF65-F5344CB8AC3E}">
        <p14:creationId xmlns:p14="http://schemas.microsoft.com/office/powerpoint/2010/main" val="2100476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Dabbing With </a:t>
            </a:r>
            <a:r>
              <a:rPr lang="en-US" dirty="0" err="1"/>
              <a:t>Vape</a:t>
            </a:r>
            <a:r>
              <a:rPr lang="en-US" dirty="0"/>
              <a:t> Pens</a:t>
            </a:r>
          </a:p>
        </p:txBody>
      </p:sp>
      <p:pic>
        <p:nvPicPr>
          <p:cNvPr id="4" name="Picture 3" descr="Vape Pen Dabbin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1295400"/>
            <a:ext cx="5153788" cy="2882900"/>
          </a:xfrm>
          <a:prstGeom prst="rect">
            <a:avLst/>
          </a:prstGeom>
          <a:ln>
            <a:solidFill>
              <a:srgbClr val="3366CC"/>
            </a:solidFill>
          </a:ln>
        </p:spPr>
      </p:pic>
      <p:pic>
        <p:nvPicPr>
          <p:cNvPr id="5" name="Picture 4" descr="Vape Pen Dabbing 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3352801"/>
            <a:ext cx="5130800" cy="2931885"/>
          </a:xfrm>
          <a:prstGeom prst="rect">
            <a:avLst/>
          </a:prstGeom>
          <a:ln>
            <a:solidFill>
              <a:srgbClr val="3366CC"/>
            </a:solidFill>
          </a:ln>
        </p:spPr>
      </p:pic>
    </p:spTree>
    <p:extLst>
      <p:ext uri="{BB962C8B-B14F-4D97-AF65-F5344CB8AC3E}">
        <p14:creationId xmlns:p14="http://schemas.microsoft.com/office/powerpoint/2010/main" val="692115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2C828-3E63-4906-B263-104D59976DD1}"/>
              </a:ext>
            </a:extLst>
          </p:cNvPr>
          <p:cNvSpPr>
            <a:spLocks noGrp="1"/>
          </p:cNvSpPr>
          <p:nvPr>
            <p:ph type="title"/>
          </p:nvPr>
        </p:nvSpPr>
        <p:spPr>
          <a:xfrm>
            <a:off x="838200" y="84138"/>
            <a:ext cx="10515600" cy="1125538"/>
          </a:xfrm>
        </p:spPr>
        <p:txBody>
          <a:bodyPr/>
          <a:lstStyle/>
          <a:p>
            <a:r>
              <a:rPr lang="en-US" dirty="0"/>
              <a:t>Some Marijuana users also try…</a:t>
            </a:r>
          </a:p>
        </p:txBody>
      </p:sp>
      <p:sp>
        <p:nvSpPr>
          <p:cNvPr id="3" name="Content Placeholder 2">
            <a:extLst>
              <a:ext uri="{FF2B5EF4-FFF2-40B4-BE49-F238E27FC236}">
                <a16:creationId xmlns:a16="http://schemas.microsoft.com/office/drawing/2014/main" id="{8B428A1A-0E20-4C43-962D-333CEAFB7A63}"/>
              </a:ext>
            </a:extLst>
          </p:cNvPr>
          <p:cNvSpPr>
            <a:spLocks noGrp="1"/>
          </p:cNvSpPr>
          <p:nvPr>
            <p:ph idx="1"/>
          </p:nvPr>
        </p:nvSpPr>
        <p:spPr>
          <a:xfrm>
            <a:off x="162560" y="1533526"/>
            <a:ext cx="11785600" cy="5182690"/>
          </a:xfrm>
        </p:spPr>
        <p:txBody>
          <a:bodyPr/>
          <a:lstStyle/>
          <a:p>
            <a:r>
              <a:rPr lang="en-US" dirty="0"/>
              <a:t>Hallucinogens:  a resurgence</a:t>
            </a:r>
          </a:p>
          <a:p>
            <a:pPr lvl="1"/>
            <a:r>
              <a:rPr lang="en-US" dirty="0"/>
              <a:t>History repeating itself</a:t>
            </a:r>
          </a:p>
          <a:p>
            <a:pPr lvl="1"/>
            <a:r>
              <a:rPr lang="en-US" dirty="0"/>
              <a:t>Youth don’t understand the effects; did not live through 60’s and 70’s</a:t>
            </a:r>
          </a:p>
          <a:p>
            <a:r>
              <a:rPr lang="en-US" b="1" dirty="0">
                <a:solidFill>
                  <a:srgbClr val="FF0000"/>
                </a:solidFill>
              </a:rPr>
              <a:t>LSD</a:t>
            </a:r>
          </a:p>
          <a:p>
            <a:pPr lvl="1"/>
            <a:r>
              <a:rPr lang="en-US" dirty="0"/>
              <a:t>Chemically created</a:t>
            </a:r>
          </a:p>
          <a:p>
            <a:r>
              <a:rPr lang="en-US" b="1" dirty="0">
                <a:solidFill>
                  <a:srgbClr val="FF0000"/>
                </a:solidFill>
              </a:rPr>
              <a:t>Shrooms</a:t>
            </a:r>
          </a:p>
          <a:p>
            <a:pPr lvl="1"/>
            <a:r>
              <a:rPr lang="en-US" dirty="0"/>
              <a:t>Psilocybin mushrooms</a:t>
            </a:r>
          </a:p>
          <a:p>
            <a:r>
              <a:rPr lang="en-US" b="1" dirty="0">
                <a:solidFill>
                  <a:srgbClr val="FF0000"/>
                </a:solidFill>
              </a:rPr>
              <a:t>DMT</a:t>
            </a:r>
          </a:p>
          <a:p>
            <a:pPr lvl="1"/>
            <a:r>
              <a:rPr lang="en-US" dirty="0"/>
              <a:t>Extracted from root/bark of a plant</a:t>
            </a:r>
          </a:p>
        </p:txBody>
      </p:sp>
      <p:pic>
        <p:nvPicPr>
          <p:cNvPr id="4" name="Picture 3">
            <a:extLst>
              <a:ext uri="{FF2B5EF4-FFF2-40B4-BE49-F238E27FC236}">
                <a16:creationId xmlns:a16="http://schemas.microsoft.com/office/drawing/2014/main" id="{EF4BE9AF-57F4-4478-8F9E-3C9F3DB0DCFA}"/>
              </a:ext>
            </a:extLst>
          </p:cNvPr>
          <p:cNvPicPr>
            <a:picLocks noChangeAspect="1"/>
          </p:cNvPicPr>
          <p:nvPr/>
        </p:nvPicPr>
        <p:blipFill>
          <a:blip r:embed="rId2"/>
          <a:stretch>
            <a:fillRect/>
          </a:stretch>
        </p:blipFill>
        <p:spPr>
          <a:xfrm>
            <a:off x="9014777" y="4706440"/>
            <a:ext cx="3014663" cy="2009775"/>
          </a:xfrm>
          <a:prstGeom prst="rect">
            <a:avLst/>
          </a:prstGeom>
        </p:spPr>
      </p:pic>
      <p:pic>
        <p:nvPicPr>
          <p:cNvPr id="5" name="Picture 4">
            <a:extLst>
              <a:ext uri="{FF2B5EF4-FFF2-40B4-BE49-F238E27FC236}">
                <a16:creationId xmlns:a16="http://schemas.microsoft.com/office/drawing/2014/main" id="{83628891-6B32-4349-8B05-31DC893082DD}"/>
              </a:ext>
            </a:extLst>
          </p:cNvPr>
          <p:cNvPicPr>
            <a:picLocks noChangeAspect="1"/>
          </p:cNvPicPr>
          <p:nvPr/>
        </p:nvPicPr>
        <p:blipFill>
          <a:blip r:embed="rId3"/>
          <a:stretch>
            <a:fillRect/>
          </a:stretch>
        </p:blipFill>
        <p:spPr>
          <a:xfrm>
            <a:off x="9144000" y="141783"/>
            <a:ext cx="2844800" cy="2133601"/>
          </a:xfrm>
          <a:prstGeom prst="rect">
            <a:avLst/>
          </a:prstGeom>
        </p:spPr>
      </p:pic>
      <p:pic>
        <p:nvPicPr>
          <p:cNvPr id="6" name="Picture 5">
            <a:extLst>
              <a:ext uri="{FF2B5EF4-FFF2-40B4-BE49-F238E27FC236}">
                <a16:creationId xmlns:a16="http://schemas.microsoft.com/office/drawing/2014/main" id="{3C9B8E26-45FF-475E-9051-83E0E06D297F}"/>
              </a:ext>
            </a:extLst>
          </p:cNvPr>
          <p:cNvPicPr>
            <a:picLocks noChangeAspect="1"/>
          </p:cNvPicPr>
          <p:nvPr/>
        </p:nvPicPr>
        <p:blipFill>
          <a:blip r:embed="rId4"/>
          <a:stretch>
            <a:fillRect/>
          </a:stretch>
        </p:blipFill>
        <p:spPr>
          <a:xfrm>
            <a:off x="5569097" y="4711619"/>
            <a:ext cx="2641290" cy="1983730"/>
          </a:xfrm>
          <a:prstGeom prst="rect">
            <a:avLst/>
          </a:prstGeom>
        </p:spPr>
      </p:pic>
      <p:pic>
        <p:nvPicPr>
          <p:cNvPr id="7" name="Picture 6">
            <a:extLst>
              <a:ext uri="{FF2B5EF4-FFF2-40B4-BE49-F238E27FC236}">
                <a16:creationId xmlns:a16="http://schemas.microsoft.com/office/drawing/2014/main" id="{DFF6F49D-AA45-4461-AC81-584AE5734E1D}"/>
              </a:ext>
            </a:extLst>
          </p:cNvPr>
          <p:cNvPicPr>
            <a:picLocks noChangeAspect="1"/>
          </p:cNvPicPr>
          <p:nvPr/>
        </p:nvPicPr>
        <p:blipFill rotWithShape="1">
          <a:blip r:embed="rId5"/>
          <a:srcRect l="23065"/>
          <a:stretch/>
        </p:blipFill>
        <p:spPr>
          <a:xfrm>
            <a:off x="7452914" y="2928344"/>
            <a:ext cx="2319337" cy="2007801"/>
          </a:xfrm>
          <a:prstGeom prst="rect">
            <a:avLst/>
          </a:prstGeom>
        </p:spPr>
      </p:pic>
    </p:spTree>
    <p:extLst>
      <p:ext uri="{BB962C8B-B14F-4D97-AF65-F5344CB8AC3E}">
        <p14:creationId xmlns:p14="http://schemas.microsoft.com/office/powerpoint/2010/main" val="24225077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5803" y="990601"/>
            <a:ext cx="3184938" cy="1962313"/>
          </a:xfrm>
          <a:prstGeom prst="rect">
            <a:avLst/>
          </a:prstGeom>
          <a:ln>
            <a:solidFill>
              <a:schemeClr val="bg1"/>
            </a:solidFill>
          </a:ln>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7385" y="1042194"/>
            <a:ext cx="2667000" cy="2005806"/>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5157335" y="0"/>
            <a:ext cx="2552301" cy="1754326"/>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Purple </a:t>
            </a:r>
          </a:p>
          <a:p>
            <a:pPr algn="ctr"/>
            <a:r>
              <a:rPr lang="en-US"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Drank</a:t>
            </a:r>
          </a:p>
        </p:txBody>
      </p:sp>
      <p:sp>
        <p:nvSpPr>
          <p:cNvPr id="9" name="TextBox 8"/>
          <p:cNvSpPr txBox="1"/>
          <p:nvPr/>
        </p:nvSpPr>
        <p:spPr>
          <a:xfrm>
            <a:off x="1981200" y="3048000"/>
            <a:ext cx="8077200" cy="3046988"/>
          </a:xfrm>
          <a:prstGeom prst="rect">
            <a:avLst/>
          </a:prstGeom>
          <a:noFill/>
        </p:spPr>
        <p:txBody>
          <a:bodyPr wrap="square" rtlCol="0">
            <a:spAutoFit/>
          </a:bodyPr>
          <a:lstStyle/>
          <a:p>
            <a:pPr marL="342900" indent="-342900">
              <a:spcBef>
                <a:spcPct val="20000"/>
              </a:spcBef>
              <a:buFontTx/>
              <a:buChar char="•"/>
            </a:pPr>
            <a:r>
              <a:rPr lang="en-US" sz="2000" kern="0" dirty="0">
                <a:solidFill>
                  <a:srgbClr val="FFFFFF"/>
                </a:solidFill>
                <a:latin typeface="Arial"/>
                <a:ea typeface="ＭＳ Ｐゴシック"/>
              </a:rPr>
              <a:t>Also known as </a:t>
            </a:r>
            <a:r>
              <a:rPr lang="en-US" sz="2000" kern="0" dirty="0">
                <a:solidFill>
                  <a:srgbClr val="FFFF00"/>
                </a:solidFill>
                <a:latin typeface="Arial"/>
                <a:ea typeface="ＭＳ Ｐゴシック"/>
              </a:rPr>
              <a:t>“</a:t>
            </a:r>
            <a:r>
              <a:rPr lang="en-US" sz="2000" kern="0" dirty="0" err="1">
                <a:solidFill>
                  <a:srgbClr val="FFFF00"/>
                </a:solidFill>
                <a:latin typeface="Arial"/>
                <a:ea typeface="ＭＳ Ｐゴシック"/>
              </a:rPr>
              <a:t>Sizzurp</a:t>
            </a:r>
            <a:r>
              <a:rPr lang="en-US" sz="2000" kern="0" dirty="0">
                <a:solidFill>
                  <a:srgbClr val="FFFF00"/>
                </a:solidFill>
                <a:latin typeface="Arial"/>
                <a:ea typeface="ＭＳ Ｐゴシック"/>
              </a:rPr>
              <a:t>” </a:t>
            </a:r>
            <a:r>
              <a:rPr lang="en-US" sz="2000" kern="0" dirty="0">
                <a:solidFill>
                  <a:srgbClr val="FFFFFF"/>
                </a:solidFill>
                <a:latin typeface="Arial"/>
                <a:ea typeface="ＭＳ Ｐゴシック"/>
              </a:rPr>
              <a:t>– </a:t>
            </a:r>
            <a:r>
              <a:rPr lang="en-US" sz="2000" kern="0" dirty="0">
                <a:solidFill>
                  <a:srgbClr val="FFFF00"/>
                </a:solidFill>
                <a:latin typeface="Arial"/>
                <a:ea typeface="ＭＳ Ｐゴシック"/>
              </a:rPr>
              <a:t>“Lean” </a:t>
            </a:r>
            <a:r>
              <a:rPr lang="en-US" sz="2000" kern="0" dirty="0">
                <a:solidFill>
                  <a:srgbClr val="FFFFFF"/>
                </a:solidFill>
                <a:latin typeface="Arial"/>
                <a:ea typeface="ＭＳ Ｐゴシック"/>
              </a:rPr>
              <a:t>– </a:t>
            </a:r>
            <a:r>
              <a:rPr lang="en-US" sz="2000" kern="0" dirty="0">
                <a:solidFill>
                  <a:srgbClr val="FFFF00"/>
                </a:solidFill>
                <a:latin typeface="Arial"/>
                <a:ea typeface="ＭＳ Ｐゴシック"/>
              </a:rPr>
              <a:t>“</a:t>
            </a:r>
            <a:r>
              <a:rPr lang="en-US" sz="2000" kern="0" dirty="0" err="1">
                <a:solidFill>
                  <a:srgbClr val="FFFF00"/>
                </a:solidFill>
                <a:latin typeface="Arial"/>
                <a:ea typeface="ＭＳ Ｐゴシック"/>
              </a:rPr>
              <a:t>Robotripping</a:t>
            </a:r>
            <a:r>
              <a:rPr lang="en-US" sz="2000" kern="0" dirty="0">
                <a:solidFill>
                  <a:srgbClr val="FFFF00"/>
                </a:solidFill>
                <a:latin typeface="Arial"/>
                <a:ea typeface="ＭＳ Ｐゴシック"/>
              </a:rPr>
              <a:t>”</a:t>
            </a:r>
          </a:p>
          <a:p>
            <a:pPr marL="742950" lvl="1" indent="-285750">
              <a:spcBef>
                <a:spcPct val="20000"/>
              </a:spcBef>
              <a:buFontTx/>
              <a:buChar char="–"/>
            </a:pPr>
            <a:r>
              <a:rPr lang="en-US" sz="2000" kern="0" dirty="0">
                <a:solidFill>
                  <a:srgbClr val="FFFFFF"/>
                </a:solidFill>
                <a:latin typeface="Arial"/>
                <a:ea typeface="ＭＳ Ｐゴシック"/>
              </a:rPr>
              <a:t>Can be mixed with prescription-strength cough and cold medicine that contain codeine or OTC medicines that contain </a:t>
            </a:r>
            <a:r>
              <a:rPr lang="en-US" sz="2000" dirty="0"/>
              <a:t>Dextromethorphan (</a:t>
            </a:r>
            <a:r>
              <a:rPr lang="en-US" sz="2000" kern="0" dirty="0">
                <a:solidFill>
                  <a:srgbClr val="FFFFFF"/>
                </a:solidFill>
                <a:latin typeface="Arial"/>
                <a:ea typeface="ＭＳ Ｐゴシック"/>
              </a:rPr>
              <a:t>DXM).</a:t>
            </a:r>
          </a:p>
          <a:p>
            <a:pPr marL="742950" lvl="1" indent="-285750">
              <a:spcBef>
                <a:spcPct val="20000"/>
              </a:spcBef>
              <a:buFontTx/>
              <a:buChar char="–"/>
            </a:pPr>
            <a:r>
              <a:rPr lang="en-US" sz="2000" kern="0" dirty="0">
                <a:solidFill>
                  <a:srgbClr val="FFFFFF"/>
                </a:solidFill>
                <a:latin typeface="Arial"/>
                <a:ea typeface="ＭＳ Ｐゴシック"/>
              </a:rPr>
              <a:t>Common sources for DXM are Alka-Seltzer Plus Cold &amp; Cough, </a:t>
            </a:r>
            <a:r>
              <a:rPr lang="en-US" sz="2000" kern="0" dirty="0" err="1">
                <a:solidFill>
                  <a:srgbClr val="FFFFFF"/>
                </a:solidFill>
                <a:latin typeface="Arial"/>
                <a:ea typeface="ＭＳ Ｐゴシック"/>
              </a:rPr>
              <a:t>Coricidin</a:t>
            </a:r>
            <a:r>
              <a:rPr lang="en-US" sz="2000" kern="0" dirty="0">
                <a:solidFill>
                  <a:srgbClr val="FFFFFF"/>
                </a:solidFill>
                <a:latin typeface="Arial"/>
                <a:ea typeface="ＭＳ Ｐゴシック"/>
              </a:rPr>
              <a:t> Cough &amp; Cold, CVS </a:t>
            </a:r>
            <a:r>
              <a:rPr lang="en-US" sz="2000" kern="0" dirty="0" err="1">
                <a:solidFill>
                  <a:srgbClr val="FFFFFF"/>
                </a:solidFill>
                <a:latin typeface="Arial"/>
                <a:ea typeface="ＭＳ Ｐゴシック"/>
              </a:rPr>
              <a:t>Tussin</a:t>
            </a:r>
            <a:r>
              <a:rPr lang="en-US" sz="2000" kern="0" dirty="0">
                <a:solidFill>
                  <a:srgbClr val="FFFFFF"/>
                </a:solidFill>
                <a:latin typeface="Arial"/>
                <a:ea typeface="ＭＳ Ｐゴシック"/>
              </a:rPr>
              <a:t> DM, </a:t>
            </a:r>
            <a:r>
              <a:rPr lang="en-US" sz="2000" kern="0" dirty="0" err="1">
                <a:solidFill>
                  <a:srgbClr val="FFFFFF"/>
                </a:solidFill>
                <a:latin typeface="Arial"/>
                <a:ea typeface="ＭＳ Ｐゴシック"/>
              </a:rPr>
              <a:t>Mucinex</a:t>
            </a:r>
            <a:r>
              <a:rPr lang="en-US" sz="2000" kern="0" dirty="0">
                <a:solidFill>
                  <a:srgbClr val="FFFFFF"/>
                </a:solidFill>
                <a:latin typeface="Arial"/>
                <a:ea typeface="ＭＳ Ｐゴシック"/>
              </a:rPr>
              <a:t> DM, Robitussin DM, Sucrets, Sudafed, and Vick’s Dayquil/Nyquil</a:t>
            </a:r>
          </a:p>
          <a:p>
            <a:pPr marL="742950" lvl="1" indent="-285750">
              <a:spcBef>
                <a:spcPct val="20000"/>
              </a:spcBef>
              <a:buFontTx/>
              <a:buChar char="–"/>
            </a:pPr>
            <a:r>
              <a:rPr lang="en-US" sz="2000" kern="0" dirty="0">
                <a:solidFill>
                  <a:srgbClr val="FFFF00"/>
                </a:solidFill>
                <a:latin typeface="Arial"/>
                <a:ea typeface="ＭＳ Ｐゴシック"/>
              </a:rPr>
              <a:t>Usually mixed with Sprite/Mt. Dew or Arizona flavored drinks, jolly ranchers or skittles, and drank from Styrofoam cups.</a:t>
            </a:r>
          </a:p>
        </p:txBody>
      </p:sp>
    </p:spTree>
    <p:extLst>
      <p:ext uri="{BB962C8B-B14F-4D97-AF65-F5344CB8AC3E}">
        <p14:creationId xmlns:p14="http://schemas.microsoft.com/office/powerpoint/2010/main" val="5273698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D2DE9F-01DD-47B4-B476-A51D2E128E19}"/>
              </a:ext>
            </a:extLst>
          </p:cNvPr>
          <p:cNvSpPr>
            <a:spLocks noGrp="1"/>
          </p:cNvSpPr>
          <p:nvPr>
            <p:ph idx="1"/>
          </p:nvPr>
        </p:nvSpPr>
        <p:spPr>
          <a:xfrm>
            <a:off x="2057400" y="457200"/>
            <a:ext cx="8001000" cy="5638800"/>
          </a:xfrm>
        </p:spPr>
        <p:txBody>
          <a:bodyPr/>
          <a:lstStyle/>
          <a:p>
            <a:r>
              <a:rPr lang="en-US" sz="2400" dirty="0"/>
              <a:t>Purple Drank with codeine provides effects similar to narcotics.</a:t>
            </a:r>
          </a:p>
          <a:p>
            <a:endParaRPr lang="en-US" sz="2400" dirty="0"/>
          </a:p>
          <a:p>
            <a:r>
              <a:rPr lang="en-US" sz="2400" dirty="0"/>
              <a:t>Purple Drank with DXM at dose-dependent levels provides different effects:</a:t>
            </a:r>
          </a:p>
          <a:p>
            <a:pPr lvl="1"/>
            <a:r>
              <a:rPr lang="en-US" sz="2000" dirty="0">
                <a:solidFill>
                  <a:schemeClr val="accent2">
                    <a:lumMod val="40000"/>
                    <a:lumOff val="60000"/>
                  </a:schemeClr>
                </a:solidFill>
              </a:rPr>
              <a:t>Plateau 1: Mild Stimulation</a:t>
            </a:r>
          </a:p>
          <a:p>
            <a:pPr lvl="1"/>
            <a:r>
              <a:rPr lang="en-US" sz="2000" dirty="0">
                <a:solidFill>
                  <a:schemeClr val="accent2">
                    <a:lumMod val="40000"/>
                    <a:lumOff val="60000"/>
                  </a:schemeClr>
                </a:solidFill>
              </a:rPr>
              <a:t>Plateau 2: Euphoria &amp; Hallucinations</a:t>
            </a:r>
          </a:p>
          <a:p>
            <a:pPr lvl="1"/>
            <a:r>
              <a:rPr lang="en-US" sz="2000" dirty="0">
                <a:solidFill>
                  <a:schemeClr val="accent2">
                    <a:lumMod val="40000"/>
                    <a:lumOff val="60000"/>
                  </a:schemeClr>
                </a:solidFill>
              </a:rPr>
              <a:t>Plateau 3: Loss of motor coordination &amp; Distorted visual perceptions</a:t>
            </a:r>
          </a:p>
          <a:p>
            <a:pPr lvl="1"/>
            <a:r>
              <a:rPr lang="en-US" sz="2000" dirty="0">
                <a:solidFill>
                  <a:schemeClr val="accent2">
                    <a:lumMod val="40000"/>
                    <a:lumOff val="60000"/>
                  </a:schemeClr>
                </a:solidFill>
              </a:rPr>
              <a:t>Plateau 4: Out-of-body sensations</a:t>
            </a:r>
          </a:p>
          <a:p>
            <a:pPr lvl="1"/>
            <a:endParaRPr lang="en-US" sz="2000" dirty="0">
              <a:solidFill>
                <a:srgbClr val="FF0000"/>
              </a:solidFill>
            </a:endParaRPr>
          </a:p>
          <a:p>
            <a:r>
              <a:rPr lang="en-US" sz="2400" dirty="0"/>
              <a:t>In high doses, DXM can exhibit similar effects to those of Dissociative Anesthetics such as PCP and Ketamine.</a:t>
            </a:r>
          </a:p>
          <a:p>
            <a:endParaRPr lang="en-US" sz="2400" dirty="0"/>
          </a:p>
          <a:p>
            <a:r>
              <a:rPr lang="en-US" sz="2400" dirty="0"/>
              <a:t>Mostly being abused by </a:t>
            </a:r>
            <a:r>
              <a:rPr lang="en-US" sz="2400" dirty="0">
                <a:solidFill>
                  <a:srgbClr val="FFFF00"/>
                </a:solidFill>
              </a:rPr>
              <a:t>teenagers and young adults.</a:t>
            </a:r>
          </a:p>
          <a:p>
            <a:pPr lvl="1"/>
            <a:endParaRPr lang="en-US" dirty="0"/>
          </a:p>
          <a:p>
            <a:pPr lvl="1"/>
            <a:endParaRPr lang="en-US" dirty="0"/>
          </a:p>
        </p:txBody>
      </p:sp>
    </p:spTree>
    <p:extLst>
      <p:ext uri="{BB962C8B-B14F-4D97-AF65-F5344CB8AC3E}">
        <p14:creationId xmlns:p14="http://schemas.microsoft.com/office/powerpoint/2010/main" val="13354119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02493-D08E-41D0-ADBD-6F236CC4074D}"/>
              </a:ext>
            </a:extLst>
          </p:cNvPr>
          <p:cNvSpPr>
            <a:spLocks noGrp="1"/>
          </p:cNvSpPr>
          <p:nvPr>
            <p:ph type="title"/>
          </p:nvPr>
        </p:nvSpPr>
        <p:spPr/>
        <p:txBody>
          <a:bodyPr/>
          <a:lstStyle/>
          <a:p>
            <a:pPr algn="ctr"/>
            <a:r>
              <a:rPr lang="en-US" dirty="0"/>
              <a:t>What can you do?</a:t>
            </a:r>
          </a:p>
        </p:txBody>
      </p:sp>
      <p:sp>
        <p:nvSpPr>
          <p:cNvPr id="3" name="Content Placeholder 2">
            <a:extLst>
              <a:ext uri="{FF2B5EF4-FFF2-40B4-BE49-F238E27FC236}">
                <a16:creationId xmlns:a16="http://schemas.microsoft.com/office/drawing/2014/main" id="{E3D5529C-179D-4459-B6B7-09E95CC9849E}"/>
              </a:ext>
            </a:extLst>
          </p:cNvPr>
          <p:cNvSpPr>
            <a:spLocks noGrp="1"/>
          </p:cNvSpPr>
          <p:nvPr>
            <p:ph idx="1"/>
          </p:nvPr>
        </p:nvSpPr>
        <p:spPr/>
        <p:txBody>
          <a:bodyPr>
            <a:normAutofit/>
          </a:bodyPr>
          <a:lstStyle/>
          <a:p>
            <a:r>
              <a:rPr lang="en-US" dirty="0"/>
              <a:t>See something – Say something</a:t>
            </a:r>
          </a:p>
          <a:p>
            <a:endParaRPr lang="en-US" dirty="0"/>
          </a:p>
          <a:p>
            <a:r>
              <a:rPr lang="en-US" dirty="0"/>
              <a:t>Details matter – when you report</a:t>
            </a:r>
          </a:p>
          <a:p>
            <a:pPr lvl="1"/>
            <a:r>
              <a:rPr lang="en-US" dirty="0"/>
              <a:t>Look </a:t>
            </a:r>
            <a:r>
              <a:rPr lang="en-US"/>
              <a:t>for small clues</a:t>
            </a:r>
            <a:endParaRPr lang="en-US" dirty="0"/>
          </a:p>
          <a:p>
            <a:endParaRPr lang="en-US" dirty="0"/>
          </a:p>
          <a:p>
            <a:r>
              <a:rPr lang="en-US" dirty="0"/>
              <a:t>Know your students:  recognize problems &amp; addictions</a:t>
            </a:r>
          </a:p>
          <a:p>
            <a:pPr lvl="1"/>
            <a:r>
              <a:rPr lang="en-US" dirty="0"/>
              <a:t>Changes in behavior</a:t>
            </a:r>
          </a:p>
          <a:p>
            <a:pPr lvl="1"/>
            <a:r>
              <a:rPr lang="en-US" dirty="0"/>
              <a:t>Students &amp; their families</a:t>
            </a:r>
          </a:p>
        </p:txBody>
      </p:sp>
      <p:sp>
        <p:nvSpPr>
          <p:cNvPr id="4" name="Content Placeholder 3">
            <a:extLst>
              <a:ext uri="{FF2B5EF4-FFF2-40B4-BE49-F238E27FC236}">
                <a16:creationId xmlns:a16="http://schemas.microsoft.com/office/drawing/2014/main" id="{A8CDDC33-5563-4200-B88F-FDB8B1D18C8D}"/>
              </a:ext>
            </a:extLst>
          </p:cNvPr>
          <p:cNvSpPr>
            <a:spLocks noGrp="1"/>
          </p:cNvSpPr>
          <p:nvPr>
            <p:ph sz="half" idx="4294967295"/>
          </p:nvPr>
        </p:nvSpPr>
        <p:spPr>
          <a:xfrm>
            <a:off x="9813925" y="1825625"/>
            <a:ext cx="2378075" cy="4351338"/>
          </a:xfrm>
        </p:spPr>
        <p:txBody>
          <a:bodyPr>
            <a:normAutofit/>
          </a:bodyPr>
          <a:lstStyle/>
          <a:p>
            <a:endParaRPr lang="en-US" sz="1800" dirty="0">
              <a:effectLst/>
              <a:latin typeface="Times New Roman" panose="02020603050405020304" pitchFamily="18" charset="0"/>
              <a:ea typeface="Calibri" panose="020F0502020204030204" pitchFamily="34" charset="0"/>
            </a:endParaRPr>
          </a:p>
          <a:p>
            <a:endParaRPr lang="en-US" sz="1800" dirty="0">
              <a:latin typeface="Times New Roman" panose="02020603050405020304" pitchFamily="18" charset="0"/>
              <a:ea typeface="Calibri" panose="020F0502020204030204" pitchFamily="34" charset="0"/>
            </a:endParaRPr>
          </a:p>
          <a:p>
            <a:endParaRPr lang="en-US" sz="1800" dirty="0">
              <a:effectLst/>
              <a:latin typeface="Times New Roman" panose="02020603050405020304" pitchFamily="18" charset="0"/>
              <a:ea typeface="Calibri" panose="020F0502020204030204" pitchFamily="34" charset="0"/>
            </a:endParaRPr>
          </a:p>
          <a:p>
            <a:endParaRPr lang="en-US" sz="1800" dirty="0">
              <a:latin typeface="Times New Roman" panose="02020603050405020304" pitchFamily="18" charset="0"/>
              <a:ea typeface="Calibri" panose="020F0502020204030204" pitchFamily="34" charset="0"/>
            </a:endParaRPr>
          </a:p>
          <a:p>
            <a:endParaRPr lang="en-US" sz="1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9506720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6ED3C-9E56-4F25-8A61-F63FE6BDC10F}"/>
              </a:ext>
            </a:extLst>
          </p:cNvPr>
          <p:cNvSpPr>
            <a:spLocks noGrp="1"/>
          </p:cNvSpPr>
          <p:nvPr>
            <p:ph type="title"/>
          </p:nvPr>
        </p:nvSpPr>
        <p:spPr>
          <a:xfrm>
            <a:off x="838200" y="365125"/>
            <a:ext cx="10515600" cy="3482975"/>
          </a:xfrm>
        </p:spPr>
        <p:txBody>
          <a:bodyPr/>
          <a:lstStyle/>
          <a:p>
            <a:pPr algn="ctr"/>
            <a:r>
              <a:rPr lang="en-US" dirty="0"/>
              <a:t>Questions?</a:t>
            </a:r>
          </a:p>
        </p:txBody>
      </p:sp>
    </p:spTree>
    <p:extLst>
      <p:ext uri="{BB962C8B-B14F-4D97-AF65-F5344CB8AC3E}">
        <p14:creationId xmlns:p14="http://schemas.microsoft.com/office/powerpoint/2010/main" val="614862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8C45E-59A0-4528-9708-B5E2AFAF3C85}"/>
              </a:ext>
            </a:extLst>
          </p:cNvPr>
          <p:cNvSpPr>
            <a:spLocks noGrp="1"/>
          </p:cNvSpPr>
          <p:nvPr>
            <p:ph type="title"/>
          </p:nvPr>
        </p:nvSpPr>
        <p:spPr>
          <a:xfrm>
            <a:off x="4965430" y="629268"/>
            <a:ext cx="6586491" cy="799482"/>
          </a:xfrm>
        </p:spPr>
        <p:txBody>
          <a:bodyPr anchor="b">
            <a:normAutofit/>
          </a:bodyPr>
          <a:lstStyle/>
          <a:p>
            <a:r>
              <a:rPr lang="en-US" dirty="0"/>
              <a:t>Inv. Dan Fiala</a:t>
            </a:r>
          </a:p>
        </p:txBody>
      </p:sp>
      <p:graphicFrame>
        <p:nvGraphicFramePr>
          <p:cNvPr id="5" name="Content Placeholder 2">
            <a:extLst>
              <a:ext uri="{FF2B5EF4-FFF2-40B4-BE49-F238E27FC236}">
                <a16:creationId xmlns:a16="http://schemas.microsoft.com/office/drawing/2014/main" id="{E9114447-9AAB-C5DC-3ED8-CB179ED3CA46}"/>
              </a:ext>
            </a:extLst>
          </p:cNvPr>
          <p:cNvGraphicFramePr>
            <a:graphicFrameLocks noGrp="1"/>
          </p:cNvGraphicFramePr>
          <p:nvPr>
            <p:ph idx="1"/>
            <p:extLst>
              <p:ext uri="{D42A27DB-BD31-4B8C-83A1-F6EECF244321}">
                <p14:modId xmlns:p14="http://schemas.microsoft.com/office/powerpoint/2010/main" val="1219870076"/>
              </p:ext>
            </p:extLst>
          </p:nvPr>
        </p:nvGraphicFramePr>
        <p:xfrm>
          <a:off x="3933825" y="1266825"/>
          <a:ext cx="8058150" cy="5400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87DD650A-7997-BDA6-ADDF-E3B323151BF1}"/>
              </a:ext>
            </a:extLst>
          </p:cNvPr>
          <p:cNvPicPr>
            <a:picLocks noChangeAspect="1"/>
          </p:cNvPicPr>
          <p:nvPr/>
        </p:nvPicPr>
        <p:blipFill rotWithShape="1">
          <a:blip r:embed="rId7"/>
          <a:srcRect l="34342" r="27637"/>
          <a:stretch/>
        </p:blipFill>
        <p:spPr>
          <a:xfrm>
            <a:off x="21" y="10"/>
            <a:ext cx="3657580" cy="6857990"/>
          </a:xfrm>
          <a:prstGeom prst="rect">
            <a:avLst/>
          </a:prstGeom>
          <a:effectLst/>
        </p:spPr>
      </p:pic>
    </p:spTree>
    <p:extLst>
      <p:ext uri="{BB962C8B-B14F-4D97-AF65-F5344CB8AC3E}">
        <p14:creationId xmlns:p14="http://schemas.microsoft.com/office/powerpoint/2010/main" val="1365808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E1CFA-127C-45A1-9C2E-C661EA317FF3}"/>
              </a:ext>
            </a:extLst>
          </p:cNvPr>
          <p:cNvSpPr>
            <a:spLocks noGrp="1"/>
          </p:cNvSpPr>
          <p:nvPr>
            <p:ph type="title"/>
          </p:nvPr>
        </p:nvSpPr>
        <p:spPr/>
        <p:txBody>
          <a:bodyPr/>
          <a:lstStyle/>
          <a:p>
            <a:r>
              <a:rPr lang="en-US" dirty="0"/>
              <a:t>Some facts and opinions</a:t>
            </a:r>
          </a:p>
        </p:txBody>
      </p:sp>
      <p:sp>
        <p:nvSpPr>
          <p:cNvPr id="3" name="Content Placeholder 2">
            <a:extLst>
              <a:ext uri="{FF2B5EF4-FFF2-40B4-BE49-F238E27FC236}">
                <a16:creationId xmlns:a16="http://schemas.microsoft.com/office/drawing/2014/main" id="{7EB33A03-CC2A-4A03-944E-9E2AB6BC1069}"/>
              </a:ext>
            </a:extLst>
          </p:cNvPr>
          <p:cNvSpPr>
            <a:spLocks noGrp="1"/>
          </p:cNvSpPr>
          <p:nvPr>
            <p:ph idx="1"/>
          </p:nvPr>
        </p:nvSpPr>
        <p:spPr/>
        <p:txBody>
          <a:bodyPr/>
          <a:lstStyle/>
          <a:p>
            <a:r>
              <a:rPr lang="en-US" dirty="0"/>
              <a:t>Some of this information is based on statistics and some is based on my opinions.</a:t>
            </a:r>
          </a:p>
          <a:p>
            <a:r>
              <a:rPr lang="en-US" dirty="0"/>
              <a:t>My opinions are based on my training and experiences but are not always representative of my agency.</a:t>
            </a:r>
          </a:p>
          <a:p>
            <a:r>
              <a:rPr lang="en-US" dirty="0"/>
              <a:t>Info is primarily from the Grand Island &amp; Central Nebraska area</a:t>
            </a:r>
          </a:p>
        </p:txBody>
      </p:sp>
    </p:spTree>
    <p:extLst>
      <p:ext uri="{BB962C8B-B14F-4D97-AF65-F5344CB8AC3E}">
        <p14:creationId xmlns:p14="http://schemas.microsoft.com/office/powerpoint/2010/main" val="4103113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82181-075A-4696-9888-CBB86024EAC6}"/>
              </a:ext>
            </a:extLst>
          </p:cNvPr>
          <p:cNvSpPr>
            <a:spLocks noGrp="1"/>
          </p:cNvSpPr>
          <p:nvPr>
            <p:ph type="title"/>
          </p:nvPr>
        </p:nvSpPr>
        <p:spPr>
          <a:xfrm>
            <a:off x="838200" y="365125"/>
            <a:ext cx="10515600" cy="877749"/>
          </a:xfrm>
        </p:spPr>
        <p:txBody>
          <a:bodyPr/>
          <a:lstStyle/>
          <a:p>
            <a:r>
              <a:rPr lang="en-US" dirty="0"/>
              <a:t>Drug Trends</a:t>
            </a:r>
          </a:p>
        </p:txBody>
      </p:sp>
      <p:sp>
        <p:nvSpPr>
          <p:cNvPr id="3" name="Content Placeholder 2">
            <a:extLst>
              <a:ext uri="{FF2B5EF4-FFF2-40B4-BE49-F238E27FC236}">
                <a16:creationId xmlns:a16="http://schemas.microsoft.com/office/drawing/2014/main" id="{BC9C43E9-42F2-4210-8035-4DB37442FCE4}"/>
              </a:ext>
            </a:extLst>
          </p:cNvPr>
          <p:cNvSpPr>
            <a:spLocks noGrp="1"/>
          </p:cNvSpPr>
          <p:nvPr>
            <p:ph idx="1"/>
          </p:nvPr>
        </p:nvSpPr>
        <p:spPr>
          <a:xfrm>
            <a:off x="838200" y="1384917"/>
            <a:ext cx="10515600" cy="4792046"/>
          </a:xfrm>
        </p:spPr>
        <p:txBody>
          <a:bodyPr>
            <a:normAutofit/>
          </a:bodyPr>
          <a:lstStyle/>
          <a:p>
            <a:r>
              <a:rPr lang="en-US" u="sng" dirty="0"/>
              <a:t>Meth</a:t>
            </a:r>
            <a:r>
              <a:rPr lang="en-US" dirty="0"/>
              <a:t> - #1 hard drug of choice</a:t>
            </a:r>
          </a:p>
          <a:p>
            <a:pPr lvl="1"/>
            <a:r>
              <a:rPr lang="en-US" dirty="0"/>
              <a:t>Nearly all comes from Mexican cartels</a:t>
            </a:r>
          </a:p>
          <a:p>
            <a:pPr lvl="1"/>
            <a:r>
              <a:rPr lang="en-US" dirty="0"/>
              <a:t>Border issue:  shipments controlled by cartels</a:t>
            </a:r>
          </a:p>
          <a:p>
            <a:pPr lvl="1"/>
            <a:r>
              <a:rPr lang="en-US" dirty="0"/>
              <a:t>$50-100 gram</a:t>
            </a:r>
          </a:p>
          <a:p>
            <a:pPr lvl="1"/>
            <a:endParaRPr lang="en-US" dirty="0"/>
          </a:p>
          <a:p>
            <a:r>
              <a:rPr lang="en-US" u="sng" dirty="0"/>
              <a:t>Marijuana</a:t>
            </a:r>
            <a:r>
              <a:rPr lang="en-US" dirty="0"/>
              <a:t> - most widely used</a:t>
            </a:r>
          </a:p>
          <a:p>
            <a:pPr lvl="1"/>
            <a:r>
              <a:rPr lang="en-US" dirty="0"/>
              <a:t>“Everyone is doing it” mentality</a:t>
            </a:r>
          </a:p>
          <a:p>
            <a:pPr lvl="1"/>
            <a:r>
              <a:rPr lang="en-US" dirty="0"/>
              <a:t>HUGE problem among youth - vape</a:t>
            </a:r>
          </a:p>
          <a:p>
            <a:pPr lvl="1"/>
            <a:r>
              <a:rPr lang="en-US" dirty="0"/>
              <a:t>De-criminalized in NE.</a:t>
            </a:r>
          </a:p>
          <a:p>
            <a:pPr lvl="1"/>
            <a:r>
              <a:rPr lang="en-US" dirty="0"/>
              <a:t>Legal in most states  (39?)</a:t>
            </a:r>
          </a:p>
          <a:p>
            <a:pPr lvl="1"/>
            <a:r>
              <a:rPr lang="en-US" dirty="0"/>
              <a:t>Federal Schedule 1:  no accepted medical use</a:t>
            </a:r>
          </a:p>
          <a:p>
            <a:endParaRPr lang="en-US" dirty="0"/>
          </a:p>
        </p:txBody>
      </p:sp>
    </p:spTree>
    <p:extLst>
      <p:ext uri="{BB962C8B-B14F-4D97-AF65-F5344CB8AC3E}">
        <p14:creationId xmlns:p14="http://schemas.microsoft.com/office/powerpoint/2010/main" val="2214197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15959-49C5-49D5-9D59-FB69B794FEF4}"/>
              </a:ext>
            </a:extLst>
          </p:cNvPr>
          <p:cNvSpPr>
            <a:spLocks noGrp="1"/>
          </p:cNvSpPr>
          <p:nvPr>
            <p:ph type="title"/>
          </p:nvPr>
        </p:nvSpPr>
        <p:spPr/>
        <p:txBody>
          <a:bodyPr/>
          <a:lstStyle/>
          <a:p>
            <a:r>
              <a:rPr lang="en-US" dirty="0"/>
              <a:t>Drugs Trends continued…</a:t>
            </a:r>
          </a:p>
        </p:txBody>
      </p:sp>
      <p:sp>
        <p:nvSpPr>
          <p:cNvPr id="3" name="Content Placeholder 2">
            <a:extLst>
              <a:ext uri="{FF2B5EF4-FFF2-40B4-BE49-F238E27FC236}">
                <a16:creationId xmlns:a16="http://schemas.microsoft.com/office/drawing/2014/main" id="{AFEC89CB-5D1E-4D35-AD09-FDA741F170D6}"/>
              </a:ext>
            </a:extLst>
          </p:cNvPr>
          <p:cNvSpPr>
            <a:spLocks noGrp="1"/>
          </p:cNvSpPr>
          <p:nvPr>
            <p:ph idx="1"/>
          </p:nvPr>
        </p:nvSpPr>
        <p:spPr/>
        <p:txBody>
          <a:bodyPr/>
          <a:lstStyle/>
          <a:p>
            <a:r>
              <a:rPr lang="en-US" u="sng" dirty="0"/>
              <a:t>Fentanyl</a:t>
            </a:r>
            <a:r>
              <a:rPr lang="en-US" dirty="0"/>
              <a:t> - popular in recent months; many *overdoses</a:t>
            </a:r>
          </a:p>
          <a:p>
            <a:pPr lvl="1"/>
            <a:r>
              <a:rPr lang="en-US" dirty="0"/>
              <a:t>Synthetic </a:t>
            </a:r>
            <a:r>
              <a:rPr lang="en-US" b="1" dirty="0"/>
              <a:t>opioid</a:t>
            </a:r>
            <a:r>
              <a:rPr lang="en-US" dirty="0"/>
              <a:t>.  Painkiller.  10x stronger than heroin</a:t>
            </a:r>
          </a:p>
          <a:p>
            <a:pPr lvl="1"/>
            <a:r>
              <a:rPr lang="en-US" dirty="0"/>
              <a:t>Originally produced in China</a:t>
            </a:r>
          </a:p>
          <a:p>
            <a:pPr lvl="1"/>
            <a:r>
              <a:rPr lang="en-US" dirty="0"/>
              <a:t>Now produced by MX cartels</a:t>
            </a:r>
          </a:p>
          <a:p>
            <a:pPr lvl="1"/>
            <a:r>
              <a:rPr lang="en-US" dirty="0"/>
              <a:t>Blue “M30” &amp; Rainbows</a:t>
            </a:r>
          </a:p>
          <a:p>
            <a:pPr lvl="2"/>
            <a:r>
              <a:rPr lang="en-US" dirty="0"/>
              <a:t>Pressed by MX cartels</a:t>
            </a:r>
          </a:p>
          <a:p>
            <a:pPr lvl="1"/>
            <a:r>
              <a:rPr lang="en-US" dirty="0"/>
              <a:t>Everything depresses/lowers</a:t>
            </a:r>
          </a:p>
          <a:p>
            <a:pPr lvl="2"/>
            <a:r>
              <a:rPr lang="en-US" dirty="0"/>
              <a:t>BP, Heart rate, Breathing rate</a:t>
            </a:r>
          </a:p>
          <a:p>
            <a:pPr lvl="1"/>
            <a:r>
              <a:rPr lang="en-US" dirty="0"/>
              <a:t>Strange pull to “live on the edge of death”</a:t>
            </a:r>
          </a:p>
          <a:p>
            <a:pPr lvl="2"/>
            <a:r>
              <a:rPr lang="en-US" dirty="0"/>
              <a:t>They know it can kill them</a:t>
            </a:r>
          </a:p>
          <a:p>
            <a:pPr lvl="2"/>
            <a:r>
              <a:rPr lang="en-US" u="sng" dirty="0">
                <a:solidFill>
                  <a:schemeClr val="accent2">
                    <a:lumMod val="60000"/>
                    <a:lumOff val="40000"/>
                  </a:schemeClr>
                </a:solidFill>
              </a:rPr>
              <a:t>Narcan:</a:t>
            </a:r>
            <a:r>
              <a:rPr lang="en-US" dirty="0">
                <a:solidFill>
                  <a:schemeClr val="accent2">
                    <a:lumMod val="60000"/>
                    <a:lumOff val="40000"/>
                  </a:schemeClr>
                </a:solidFill>
              </a:rPr>
              <a:t>  </a:t>
            </a:r>
            <a:r>
              <a:rPr lang="en-US" dirty="0"/>
              <a:t>be prepared to use it</a:t>
            </a:r>
          </a:p>
        </p:txBody>
      </p:sp>
      <p:pic>
        <p:nvPicPr>
          <p:cNvPr id="4" name="Picture 3">
            <a:extLst>
              <a:ext uri="{FF2B5EF4-FFF2-40B4-BE49-F238E27FC236}">
                <a16:creationId xmlns:a16="http://schemas.microsoft.com/office/drawing/2014/main" id="{4B08BC4E-BD97-4910-BE97-107BDA31A67E}"/>
              </a:ext>
            </a:extLst>
          </p:cNvPr>
          <p:cNvPicPr>
            <a:picLocks noChangeAspect="1"/>
          </p:cNvPicPr>
          <p:nvPr/>
        </p:nvPicPr>
        <p:blipFill rotWithShape="1">
          <a:blip r:embed="rId2"/>
          <a:srcRect r="9807"/>
          <a:stretch/>
        </p:blipFill>
        <p:spPr>
          <a:xfrm>
            <a:off x="6696364" y="2835699"/>
            <a:ext cx="5181600" cy="2534567"/>
          </a:xfrm>
          <a:prstGeom prst="rect">
            <a:avLst/>
          </a:prstGeom>
        </p:spPr>
      </p:pic>
    </p:spTree>
    <p:extLst>
      <p:ext uri="{BB962C8B-B14F-4D97-AF65-F5344CB8AC3E}">
        <p14:creationId xmlns:p14="http://schemas.microsoft.com/office/powerpoint/2010/main" val="39675623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7819D-A7C7-4A6E-8742-4984BBD7DF60}"/>
              </a:ext>
            </a:extLst>
          </p:cNvPr>
          <p:cNvSpPr>
            <a:spLocks noGrp="1"/>
          </p:cNvSpPr>
          <p:nvPr>
            <p:ph type="title"/>
          </p:nvPr>
        </p:nvSpPr>
        <p:spPr>
          <a:xfrm>
            <a:off x="838200" y="365126"/>
            <a:ext cx="10515600" cy="722270"/>
          </a:xfrm>
        </p:spPr>
        <p:txBody>
          <a:bodyPr/>
          <a:lstStyle/>
          <a:p>
            <a:r>
              <a:rPr lang="en-US" dirty="0"/>
              <a:t>Houston…we have a problem!</a:t>
            </a:r>
          </a:p>
        </p:txBody>
      </p:sp>
      <p:pic>
        <p:nvPicPr>
          <p:cNvPr id="5" name="Content Placeholder 4">
            <a:extLst>
              <a:ext uri="{FF2B5EF4-FFF2-40B4-BE49-F238E27FC236}">
                <a16:creationId xmlns:a16="http://schemas.microsoft.com/office/drawing/2014/main" id="{01B9C3F3-31EB-45E6-9DD4-40F57629D94D}"/>
              </a:ext>
            </a:extLst>
          </p:cNvPr>
          <p:cNvPicPr>
            <a:picLocks noGrp="1" noChangeAspect="1"/>
          </p:cNvPicPr>
          <p:nvPr>
            <p:ph idx="1"/>
          </p:nvPr>
        </p:nvPicPr>
        <p:blipFill>
          <a:blip r:embed="rId2"/>
          <a:stretch>
            <a:fillRect/>
          </a:stretch>
        </p:blipFill>
        <p:spPr>
          <a:xfrm>
            <a:off x="1871400" y="1339272"/>
            <a:ext cx="8449200" cy="5074578"/>
          </a:xfrm>
        </p:spPr>
      </p:pic>
    </p:spTree>
    <p:extLst>
      <p:ext uri="{BB962C8B-B14F-4D97-AF65-F5344CB8AC3E}">
        <p14:creationId xmlns:p14="http://schemas.microsoft.com/office/powerpoint/2010/main" val="4090520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3ADBC-2603-455A-AD00-DECDE47CDC05}"/>
              </a:ext>
            </a:extLst>
          </p:cNvPr>
          <p:cNvSpPr>
            <a:spLocks noGrp="1"/>
          </p:cNvSpPr>
          <p:nvPr>
            <p:ph type="title"/>
          </p:nvPr>
        </p:nvSpPr>
        <p:spPr/>
        <p:txBody>
          <a:bodyPr/>
          <a:lstStyle/>
          <a:p>
            <a:r>
              <a:rPr lang="en-US" dirty="0"/>
              <a:t>Additional OD statistics vs. Nebraska</a:t>
            </a:r>
          </a:p>
        </p:txBody>
      </p:sp>
      <p:sp>
        <p:nvSpPr>
          <p:cNvPr id="4" name="Text Placeholder 3">
            <a:extLst>
              <a:ext uri="{FF2B5EF4-FFF2-40B4-BE49-F238E27FC236}">
                <a16:creationId xmlns:a16="http://schemas.microsoft.com/office/drawing/2014/main" id="{B1F78953-B3CB-4901-A144-7948C00D83EA}"/>
              </a:ext>
            </a:extLst>
          </p:cNvPr>
          <p:cNvSpPr>
            <a:spLocks noGrp="1"/>
          </p:cNvSpPr>
          <p:nvPr>
            <p:ph type="body" idx="1"/>
          </p:nvPr>
        </p:nvSpPr>
        <p:spPr>
          <a:xfrm>
            <a:off x="839788" y="1681163"/>
            <a:ext cx="5157787" cy="591520"/>
          </a:xfrm>
        </p:spPr>
        <p:txBody>
          <a:bodyPr/>
          <a:lstStyle/>
          <a:p>
            <a:r>
              <a:rPr lang="en-US" dirty="0"/>
              <a:t>Statewide</a:t>
            </a:r>
          </a:p>
        </p:txBody>
      </p:sp>
      <p:sp>
        <p:nvSpPr>
          <p:cNvPr id="3" name="Content Placeholder 2">
            <a:extLst>
              <a:ext uri="{FF2B5EF4-FFF2-40B4-BE49-F238E27FC236}">
                <a16:creationId xmlns:a16="http://schemas.microsoft.com/office/drawing/2014/main" id="{2C0E28E2-374C-4ABF-BB6C-0E2594CD4FF3}"/>
              </a:ext>
            </a:extLst>
          </p:cNvPr>
          <p:cNvSpPr>
            <a:spLocks noGrp="1"/>
          </p:cNvSpPr>
          <p:nvPr>
            <p:ph sz="half" idx="2"/>
          </p:nvPr>
        </p:nvSpPr>
        <p:spPr/>
        <p:txBody>
          <a:bodyPr/>
          <a:lstStyle/>
          <a:p>
            <a:pPr marL="0" marR="0">
              <a:spcBef>
                <a:spcPts val="0"/>
              </a:spcBef>
              <a:spcAft>
                <a:spcPts val="0"/>
              </a:spcAft>
            </a:pPr>
            <a:r>
              <a:rPr lang="en-US" u="sng" dirty="0">
                <a:effectLst/>
                <a:latin typeface="Calibri" panose="020F0502020204030204" pitchFamily="34" charset="0"/>
                <a:ea typeface="Calibri" panose="020F0502020204030204" pitchFamily="34" charset="0"/>
              </a:rPr>
              <a:t>2022</a:t>
            </a:r>
          </a:p>
          <a:p>
            <a:pPr marL="457200" lvl="1">
              <a:spcBef>
                <a:spcPts val="0"/>
              </a:spcBef>
            </a:pPr>
            <a:r>
              <a:rPr lang="en-US" sz="2800" dirty="0">
                <a:effectLst/>
                <a:latin typeface="Calibri" panose="020F0502020204030204" pitchFamily="34" charset="0"/>
                <a:ea typeface="Calibri" panose="020F0502020204030204" pitchFamily="34" charset="0"/>
              </a:rPr>
              <a:t>29 fatal (25 no NARCAN)</a:t>
            </a:r>
          </a:p>
          <a:p>
            <a:pPr marL="457200" lvl="1">
              <a:spcBef>
                <a:spcPts val="0"/>
              </a:spcBef>
            </a:pPr>
            <a:r>
              <a:rPr lang="en-US" sz="2800" dirty="0">
                <a:effectLst/>
                <a:latin typeface="Calibri" panose="020F0502020204030204" pitchFamily="34" charset="0"/>
                <a:ea typeface="Calibri" panose="020F0502020204030204" pitchFamily="34" charset="0"/>
              </a:rPr>
              <a:t>76 non-fatal (51 had NARCAN)</a:t>
            </a:r>
            <a:endParaRPr lang="en-US" sz="2800" dirty="0">
              <a:latin typeface="Calibri" panose="020F0502020204030204" pitchFamily="34" charset="0"/>
              <a:ea typeface="Calibri" panose="020F0502020204030204" pitchFamily="34" charset="0"/>
            </a:endParaRPr>
          </a:p>
          <a:p>
            <a:pPr marL="0" marR="0">
              <a:spcBef>
                <a:spcPts val="0"/>
              </a:spcBef>
              <a:spcAft>
                <a:spcPts val="0"/>
              </a:spcAft>
            </a:pPr>
            <a:r>
              <a:rPr lang="en-US" u="sng" dirty="0">
                <a:effectLst/>
                <a:latin typeface="Calibri" panose="020F0502020204030204" pitchFamily="34" charset="0"/>
                <a:ea typeface="Calibri" panose="020F0502020204030204" pitchFamily="34" charset="0"/>
              </a:rPr>
              <a:t>2021</a:t>
            </a:r>
          </a:p>
          <a:p>
            <a:pPr marL="457200" lvl="1">
              <a:spcBef>
                <a:spcPts val="0"/>
              </a:spcBef>
            </a:pPr>
            <a:r>
              <a:rPr lang="en-US" sz="2800" dirty="0">
                <a:effectLst/>
                <a:latin typeface="Calibri" panose="020F0502020204030204" pitchFamily="34" charset="0"/>
                <a:ea typeface="Calibri" panose="020F0502020204030204" pitchFamily="34" charset="0"/>
              </a:rPr>
              <a:t>38 fatal (34 no NARCAN)</a:t>
            </a:r>
          </a:p>
          <a:p>
            <a:pPr marL="457200" lvl="1">
              <a:spcBef>
                <a:spcPts val="0"/>
              </a:spcBef>
            </a:pPr>
            <a:r>
              <a:rPr lang="en-US" sz="2800" dirty="0">
                <a:effectLst/>
                <a:latin typeface="Calibri" panose="020F0502020204030204" pitchFamily="34" charset="0"/>
                <a:ea typeface="Calibri" panose="020F0502020204030204" pitchFamily="34" charset="0"/>
              </a:rPr>
              <a:t>45 non-fatal (30 single dose NARCAN)</a:t>
            </a:r>
          </a:p>
          <a:p>
            <a:pPr marL="457200" lvl="1">
              <a:spcBef>
                <a:spcPts val="0"/>
              </a:spcBef>
            </a:pPr>
            <a:endParaRPr lang="en-US" sz="2800" dirty="0">
              <a:effectLst/>
              <a:latin typeface="Calibri" panose="020F0502020204030204" pitchFamily="34" charset="0"/>
              <a:ea typeface="Calibri" panose="020F0502020204030204" pitchFamily="34" charset="0"/>
            </a:endParaRPr>
          </a:p>
          <a:p>
            <a:endParaRPr lang="en-US" dirty="0"/>
          </a:p>
        </p:txBody>
      </p:sp>
      <p:sp>
        <p:nvSpPr>
          <p:cNvPr id="5" name="Text Placeholder 4">
            <a:extLst>
              <a:ext uri="{FF2B5EF4-FFF2-40B4-BE49-F238E27FC236}">
                <a16:creationId xmlns:a16="http://schemas.microsoft.com/office/drawing/2014/main" id="{931A8228-D8E5-4021-9EFA-6C13C106F692}"/>
              </a:ext>
            </a:extLst>
          </p:cNvPr>
          <p:cNvSpPr>
            <a:spLocks noGrp="1"/>
          </p:cNvSpPr>
          <p:nvPr>
            <p:ph type="body" sz="quarter" idx="3"/>
          </p:nvPr>
        </p:nvSpPr>
        <p:spPr>
          <a:xfrm>
            <a:off x="6172200" y="1681163"/>
            <a:ext cx="5183188" cy="591520"/>
          </a:xfrm>
        </p:spPr>
        <p:txBody>
          <a:bodyPr/>
          <a:lstStyle/>
          <a:p>
            <a:r>
              <a:rPr lang="en-US" dirty="0"/>
              <a:t>Grand Island area</a:t>
            </a:r>
          </a:p>
        </p:txBody>
      </p:sp>
      <p:sp>
        <p:nvSpPr>
          <p:cNvPr id="6" name="Content Placeholder 5">
            <a:extLst>
              <a:ext uri="{FF2B5EF4-FFF2-40B4-BE49-F238E27FC236}">
                <a16:creationId xmlns:a16="http://schemas.microsoft.com/office/drawing/2014/main" id="{A153265F-7A93-4760-B769-AEB74A9919D5}"/>
              </a:ext>
            </a:extLst>
          </p:cNvPr>
          <p:cNvSpPr>
            <a:spLocks noGrp="1"/>
          </p:cNvSpPr>
          <p:nvPr>
            <p:ph sz="quarter" idx="4"/>
          </p:nvPr>
        </p:nvSpPr>
        <p:spPr/>
        <p:txBody>
          <a:bodyPr/>
          <a:lstStyle/>
          <a:p>
            <a:r>
              <a:rPr lang="en-US" u="sng" dirty="0"/>
              <a:t>2022</a:t>
            </a:r>
          </a:p>
          <a:p>
            <a:pPr lvl="1"/>
            <a:r>
              <a:rPr lang="en-US" dirty="0"/>
              <a:t>5 fatal</a:t>
            </a:r>
          </a:p>
          <a:p>
            <a:pPr lvl="1"/>
            <a:r>
              <a:rPr lang="en-US" dirty="0"/>
              <a:t>12 non-fatal</a:t>
            </a:r>
          </a:p>
          <a:p>
            <a:r>
              <a:rPr lang="en-US" u="sng" dirty="0"/>
              <a:t>2021</a:t>
            </a:r>
          </a:p>
          <a:p>
            <a:pPr lvl="1"/>
            <a:r>
              <a:rPr lang="en-US" dirty="0"/>
              <a:t>1 fatal</a:t>
            </a:r>
          </a:p>
          <a:p>
            <a:pPr lvl="1"/>
            <a:r>
              <a:rPr lang="en-US" dirty="0"/>
              <a:t>1 non-fatal</a:t>
            </a:r>
          </a:p>
        </p:txBody>
      </p:sp>
    </p:spTree>
    <p:extLst>
      <p:ext uri="{BB962C8B-B14F-4D97-AF65-F5344CB8AC3E}">
        <p14:creationId xmlns:p14="http://schemas.microsoft.com/office/powerpoint/2010/main" val="848372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B11FDD2-ED4F-44EA-BE52-862904F3F864}"/>
              </a:ext>
            </a:extLst>
          </p:cNvPr>
          <p:cNvPicPr>
            <a:picLocks noChangeAspect="1"/>
          </p:cNvPicPr>
          <p:nvPr/>
        </p:nvPicPr>
        <p:blipFill rotWithShape="1">
          <a:blip r:embed="rId2"/>
          <a:srcRect t="35113" r="38671" b="6350"/>
          <a:stretch/>
        </p:blipFill>
        <p:spPr>
          <a:xfrm>
            <a:off x="285750" y="200025"/>
            <a:ext cx="11620500" cy="6238875"/>
          </a:xfrm>
          <a:prstGeom prst="rect">
            <a:avLst/>
          </a:prstGeom>
        </p:spPr>
      </p:pic>
    </p:spTree>
    <p:extLst>
      <p:ext uri="{BB962C8B-B14F-4D97-AF65-F5344CB8AC3E}">
        <p14:creationId xmlns:p14="http://schemas.microsoft.com/office/powerpoint/2010/main" val="918099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C4873-4CAA-4CB8-9302-44B22A20E3CA}"/>
              </a:ext>
            </a:extLst>
          </p:cNvPr>
          <p:cNvSpPr>
            <a:spLocks noGrp="1"/>
          </p:cNvSpPr>
          <p:nvPr>
            <p:ph type="title"/>
          </p:nvPr>
        </p:nvSpPr>
        <p:spPr/>
        <p:txBody>
          <a:bodyPr/>
          <a:lstStyle/>
          <a:p>
            <a:r>
              <a:rPr lang="en-US" dirty="0"/>
              <a:t>Vape pens</a:t>
            </a:r>
          </a:p>
        </p:txBody>
      </p:sp>
      <p:sp>
        <p:nvSpPr>
          <p:cNvPr id="3" name="Content Placeholder 2">
            <a:extLst>
              <a:ext uri="{FF2B5EF4-FFF2-40B4-BE49-F238E27FC236}">
                <a16:creationId xmlns:a16="http://schemas.microsoft.com/office/drawing/2014/main" id="{96DDECF5-0BDA-45D4-B2C1-23CF18CB2971}"/>
              </a:ext>
            </a:extLst>
          </p:cNvPr>
          <p:cNvSpPr>
            <a:spLocks noGrp="1"/>
          </p:cNvSpPr>
          <p:nvPr>
            <p:ph idx="1"/>
          </p:nvPr>
        </p:nvSpPr>
        <p:spPr/>
        <p:txBody>
          <a:bodyPr/>
          <a:lstStyle/>
          <a:p>
            <a:r>
              <a:rPr lang="en-US" dirty="0"/>
              <a:t>Very popular among students!</a:t>
            </a:r>
          </a:p>
          <a:p>
            <a:r>
              <a:rPr lang="en-US" dirty="0"/>
              <a:t>Easy to conceal</a:t>
            </a:r>
          </a:p>
          <a:p>
            <a:pPr lvl="1"/>
            <a:r>
              <a:rPr lang="en-US" dirty="0"/>
              <a:t>Shirt sleeve, waistband</a:t>
            </a:r>
          </a:p>
          <a:p>
            <a:pPr lvl="1"/>
            <a:r>
              <a:rPr lang="en-US" dirty="0"/>
              <a:t>Vape dissipates quickly</a:t>
            </a:r>
          </a:p>
          <a:p>
            <a:r>
              <a:rPr lang="en-US" dirty="0"/>
              <a:t>Nicotine</a:t>
            </a:r>
          </a:p>
          <a:p>
            <a:pPr lvl="1"/>
            <a:r>
              <a:rPr lang="en-US" dirty="0"/>
              <a:t>Various flavors</a:t>
            </a:r>
          </a:p>
          <a:p>
            <a:pPr lvl="1"/>
            <a:r>
              <a:rPr lang="en-US" dirty="0"/>
              <a:t>Youth targeted</a:t>
            </a:r>
          </a:p>
          <a:p>
            <a:r>
              <a:rPr lang="en-US" dirty="0"/>
              <a:t>THC from marijuana</a:t>
            </a:r>
          </a:p>
        </p:txBody>
      </p:sp>
      <p:pic>
        <p:nvPicPr>
          <p:cNvPr id="5" name="Picture 4">
            <a:extLst>
              <a:ext uri="{FF2B5EF4-FFF2-40B4-BE49-F238E27FC236}">
                <a16:creationId xmlns:a16="http://schemas.microsoft.com/office/drawing/2014/main" id="{14236062-F8B4-4685-A68D-242C49A37519}"/>
              </a:ext>
            </a:extLst>
          </p:cNvPr>
          <p:cNvPicPr>
            <a:picLocks noChangeAspect="1"/>
          </p:cNvPicPr>
          <p:nvPr/>
        </p:nvPicPr>
        <p:blipFill>
          <a:blip r:embed="rId2"/>
          <a:stretch>
            <a:fillRect/>
          </a:stretch>
        </p:blipFill>
        <p:spPr>
          <a:xfrm>
            <a:off x="4421678" y="2998683"/>
            <a:ext cx="3931747" cy="2889598"/>
          </a:xfrm>
          <a:prstGeom prst="rect">
            <a:avLst/>
          </a:prstGeom>
        </p:spPr>
      </p:pic>
      <p:pic>
        <p:nvPicPr>
          <p:cNvPr id="6" name="Picture 5">
            <a:extLst>
              <a:ext uri="{FF2B5EF4-FFF2-40B4-BE49-F238E27FC236}">
                <a16:creationId xmlns:a16="http://schemas.microsoft.com/office/drawing/2014/main" id="{CC86DF89-3F43-4742-8B2F-68E767C8A7E1}"/>
              </a:ext>
            </a:extLst>
          </p:cNvPr>
          <p:cNvPicPr>
            <a:picLocks noChangeAspect="1"/>
          </p:cNvPicPr>
          <p:nvPr/>
        </p:nvPicPr>
        <p:blipFill>
          <a:blip r:embed="rId3"/>
          <a:stretch>
            <a:fillRect/>
          </a:stretch>
        </p:blipFill>
        <p:spPr>
          <a:xfrm>
            <a:off x="8593991" y="806737"/>
            <a:ext cx="3274159" cy="3698587"/>
          </a:xfrm>
          <a:prstGeom prst="rect">
            <a:avLst/>
          </a:prstGeom>
        </p:spPr>
      </p:pic>
    </p:spTree>
    <p:extLst>
      <p:ext uri="{BB962C8B-B14F-4D97-AF65-F5344CB8AC3E}">
        <p14:creationId xmlns:p14="http://schemas.microsoft.com/office/powerpoint/2010/main" val="812563802"/>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9933"/>
      </a:accent4>
      <a:accent5>
        <a:srgbClr val="4472C4"/>
      </a:accent5>
      <a:accent6>
        <a:srgbClr val="70AD47"/>
      </a:accent6>
      <a:hlink>
        <a:srgbClr val="FF9933"/>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15932B019BE84468B7F897862FD6171" ma:contentTypeVersion="0" ma:contentTypeDescription="Create a new document." ma:contentTypeScope="" ma:versionID="c1806dc74309739c3f138cc273e44d9e">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859850D-5EEC-4BDA-AE7A-041C28987E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1B4E56E6-51AE-43AE-B728-1A720CA5A022}">
  <ds:schemaRefs>
    <ds:schemaRef ds:uri="http://schemas.microsoft.com/office/infopath/2007/PartnerControls"/>
    <ds:schemaRef ds:uri="http://schemas.microsoft.com/office/2006/documentManagement/types"/>
    <ds:schemaRef ds:uri="http://schemas.microsoft.com/office/2006/metadata/properties"/>
    <ds:schemaRef ds:uri="http://purl.org/dc/terms/"/>
    <ds:schemaRef ds:uri="http://schemas.openxmlformats.org/package/2006/metadata/core-properties"/>
    <ds:schemaRef ds:uri="http://purl.org/dc/dcmitype/"/>
    <ds:schemaRef ds:uri="http://www.w3.org/XML/1998/namespace"/>
    <ds:schemaRef ds:uri="http://purl.org/dc/elements/1.1/"/>
  </ds:schemaRefs>
</ds:datastoreItem>
</file>

<file path=customXml/itemProps3.xml><?xml version="1.0" encoding="utf-8"?>
<ds:datastoreItem xmlns:ds="http://schemas.openxmlformats.org/officeDocument/2006/customXml" ds:itemID="{DD073576-DBF3-471A-9DAE-06EFED30240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230</TotalTime>
  <Words>685</Words>
  <Application>Microsoft Office PowerPoint</Application>
  <PresentationFormat>Widescreen</PresentationFormat>
  <Paragraphs>127</Paragraphs>
  <Slides>18</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18</vt:i4>
      </vt:variant>
    </vt:vector>
  </HeadingPairs>
  <TitlesOfParts>
    <vt:vector size="26" baseType="lpstr">
      <vt:lpstr>Arial</vt:lpstr>
      <vt:lpstr>Arial Black</vt:lpstr>
      <vt:lpstr>Book Antiqua</vt:lpstr>
      <vt:lpstr>Calibri</vt:lpstr>
      <vt:lpstr>Calibri Light</vt:lpstr>
      <vt:lpstr>Times New Roman</vt:lpstr>
      <vt:lpstr>Office Theme</vt:lpstr>
      <vt:lpstr>Custom Design</vt:lpstr>
      <vt:lpstr>PowerPoint Presentation</vt:lpstr>
      <vt:lpstr>Inv. Dan Fiala</vt:lpstr>
      <vt:lpstr>Some facts and opinions</vt:lpstr>
      <vt:lpstr>Drug Trends</vt:lpstr>
      <vt:lpstr>Drugs Trends continued…</vt:lpstr>
      <vt:lpstr>Houston…we have a problem!</vt:lpstr>
      <vt:lpstr>Additional OD statistics vs. Nebraska</vt:lpstr>
      <vt:lpstr>PowerPoint Presentation</vt:lpstr>
      <vt:lpstr>Vape pens</vt:lpstr>
      <vt:lpstr>Vape continued</vt:lpstr>
      <vt:lpstr>Marijuana &amp; THC products</vt:lpstr>
      <vt:lpstr>Hash Oil</vt:lpstr>
      <vt:lpstr>Dabbing With Vape Pens</vt:lpstr>
      <vt:lpstr>Some Marijuana users also try…</vt:lpstr>
      <vt:lpstr>PowerPoint Presentation</vt:lpstr>
      <vt:lpstr>PowerPoint Presentation</vt:lpstr>
      <vt:lpstr>What can you do?</vt:lpstr>
      <vt:lpstr>Questions?</vt:lpstr>
    </vt:vector>
  </TitlesOfParts>
  <Company>State of Nebraska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Trina Cherovsky</dc:creator>
  <cp:lastModifiedBy>Probasco, Jason</cp:lastModifiedBy>
  <cp:revision>19</cp:revision>
  <dcterms:created xsi:type="dcterms:W3CDTF">2020-08-11T18:20:26Z</dcterms:created>
  <dcterms:modified xsi:type="dcterms:W3CDTF">2022-10-18T21:38:25Z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0x010100F15932B019BE84468B7F897862FD6171</vt:lpwstr>
  </property>
</Properties>
</file>