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2" r:id="rId10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5"/>
    <p:restoredTop sz="94831"/>
  </p:normalViewPr>
  <p:slideViewPr>
    <p:cSldViewPr snapToGrid="0" snapToObjects="1">
      <p:cViewPr varScale="1">
        <p:scale>
          <a:sx n="136" d="100"/>
          <a:sy n="136" d="100"/>
        </p:scale>
        <p:origin x="232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6CCAE-CB07-414A-9797-D3BE6473DAEC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B5DD5-C9EA-3D45-9CCA-BCEDC4527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04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Scan this code for guest Wi-Fi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FB5DD5-C9EA-3D45-9CCA-BCEDC45276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3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FB5DD5-C9EA-3D45-9CCA-BCEDC45276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4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Dynamic uses a URL to access the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FB5DD5-C9EA-3D45-9CCA-BCEDC45276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39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this code gets loose then anyone can copy and use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FB5DD5-C9EA-3D45-9CCA-BCEDC45276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3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careful of shortened URLS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FB5DD5-C9EA-3D45-9CCA-BCEDC45276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25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Kilobit of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FB5DD5-C9EA-3D45-9CCA-BCEDC45276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79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of when higher and lower error correction should be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FB5DD5-C9EA-3D45-9CCA-BCEDC45276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45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42E-7D2C-A14B-B202-00305272504B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E955-6ECD-F74B-BC2A-A9FC83BE6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7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42E-7D2C-A14B-B202-00305272504B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E955-6ECD-F74B-BC2A-A9FC83BE6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2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42E-7D2C-A14B-B202-00305272504B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E955-6ECD-F74B-BC2A-A9FC83BE6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5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42E-7D2C-A14B-B202-00305272504B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E955-6ECD-F74B-BC2A-A9FC83BE6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9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42E-7D2C-A14B-B202-00305272504B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E955-6ECD-F74B-BC2A-A9FC83BE6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47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42E-7D2C-A14B-B202-00305272504B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E955-6ECD-F74B-BC2A-A9FC83BE6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0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42E-7D2C-A14B-B202-00305272504B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E955-6ECD-F74B-BC2A-A9FC83BE63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2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42E-7D2C-A14B-B202-00305272504B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E955-6ECD-F74B-BC2A-A9FC83BE6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4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42E-7D2C-A14B-B202-00305272504B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E955-6ECD-F74B-BC2A-A9FC83BE6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2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942E-7D2C-A14B-B202-00305272504B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E955-6ECD-F74B-BC2A-A9FC83BE6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6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E19942E-7D2C-A14B-B202-00305272504B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E955-6ECD-F74B-BC2A-A9FC83BE6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E19942E-7D2C-A14B-B202-00305272504B}" type="datetimeFigureOut">
              <a:rPr lang="en-US" smtClean="0"/>
              <a:t>10/14/21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133E955-6ECD-F74B-BC2A-A9FC83BE6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0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-qrcode-generator.com/" TargetMode="External"/><Relationship Id="rId2" Type="http://schemas.openxmlformats.org/officeDocument/2006/relationships/hyperlink" Target="https://qr-creator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hyperlink" Target="https://www.qr-code-generato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CB5132-E777-E844-B93D-C7850DF6C7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TLC 2021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4091B64-1C7D-364B-B5EA-222AD36E7D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QR Codes</a:t>
            </a:r>
          </a:p>
        </p:txBody>
      </p:sp>
    </p:spTree>
    <p:extLst>
      <p:ext uri="{BB962C8B-B14F-4D97-AF65-F5344CB8AC3E}">
        <p14:creationId xmlns:p14="http://schemas.microsoft.com/office/powerpoint/2010/main" val="4106457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DDB38B-ACAE-CD42-BA32-8B4BE6A59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269554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What is a QR Code?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22C1DC-7A38-6641-9AA4-AB9B3E6D4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468" y="2117559"/>
            <a:ext cx="3363974" cy="4355430"/>
          </a:xfrm>
        </p:spPr>
        <p:txBody>
          <a:bodyPr vert="horz" lIns="91440" tIns="45720" rIns="91440" bIns="45720" rtlCol="0">
            <a:normAutofit/>
          </a:bodyPr>
          <a:lstStyle/>
          <a:p>
            <a:pPr marL="22860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</a:rPr>
              <a:t>QR = Quick Response Code</a:t>
            </a:r>
          </a:p>
          <a:p>
            <a:pPr marL="22860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</a:rPr>
              <a:t>Invented in 1994</a:t>
            </a:r>
          </a:p>
          <a:p>
            <a:pPr marL="22860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</a:rPr>
              <a:t>A storage medium</a:t>
            </a:r>
          </a:p>
          <a:p>
            <a:pPr marL="22860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</a:rPr>
              <a:t>Can be used for a lot of different things</a:t>
            </a:r>
          </a:p>
          <a:p>
            <a:pPr marL="68580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</a:rPr>
              <a:t>Websites</a:t>
            </a:r>
          </a:p>
          <a:p>
            <a:pPr marL="68580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</a:rPr>
              <a:t>Contact Info</a:t>
            </a:r>
          </a:p>
          <a:p>
            <a:pPr marL="1143000" lvl="2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</a:rPr>
              <a:t>Phone number</a:t>
            </a:r>
          </a:p>
          <a:p>
            <a:pPr marL="1143000" lvl="2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</a:rPr>
              <a:t>Email</a:t>
            </a:r>
          </a:p>
          <a:p>
            <a:pPr marL="1143000" lvl="2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</a:rPr>
              <a:t>Address</a:t>
            </a:r>
          </a:p>
          <a:p>
            <a:pPr marL="1143000" lvl="2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</a:rPr>
              <a:t>Website</a:t>
            </a:r>
          </a:p>
          <a:p>
            <a:pPr marL="68580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</a:rPr>
              <a:t>Wi-Fi</a:t>
            </a:r>
          </a:p>
          <a:p>
            <a:pPr marL="68580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</a:rPr>
              <a:t>Events</a:t>
            </a:r>
          </a:p>
          <a:p>
            <a:pPr marL="68580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</a:rPr>
              <a:t>PDFs</a:t>
            </a:r>
          </a:p>
          <a:p>
            <a:pPr marL="28575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300" dirty="0">
              <a:solidFill>
                <a:schemeClr val="bg1"/>
              </a:solidFill>
            </a:endParaRP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300" dirty="0">
              <a:solidFill>
                <a:schemeClr val="bg1"/>
              </a:solidFill>
            </a:endParaRP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300" dirty="0">
              <a:solidFill>
                <a:schemeClr val="bg1"/>
              </a:solidFill>
            </a:endParaRPr>
          </a:p>
        </p:txBody>
      </p:sp>
      <p:pic>
        <p:nvPicPr>
          <p:cNvPr id="7" name="Picture Placeholder 6" descr="Qr code&#10;&#10;Description automatically generated">
            <a:extLst>
              <a:ext uri="{FF2B5EF4-FFF2-40B4-BE49-F238E27FC236}">
                <a16:creationId xmlns:a16="http://schemas.microsoft.com/office/drawing/2014/main" id="{D54740F4-CFDD-674C-944F-2E813B5D492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4904" r="4901" b="-3"/>
          <a:stretch/>
        </p:blipFill>
        <p:spPr>
          <a:xfrm>
            <a:off x="5983356" y="643467"/>
            <a:ext cx="4879582" cy="54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068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1C954F33-6223-0840-A975-BFE1FF4EB8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3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69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1AD5A2E-BA09-B24E-92E2-7FAFBEBBC5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E8E1A-21EC-A248-A0CB-CC170E6F5A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Cannot be changed</a:t>
            </a:r>
          </a:p>
          <a:p>
            <a:r>
              <a:rPr lang="en-US" dirty="0"/>
              <a:t>No internet needed</a:t>
            </a:r>
          </a:p>
          <a:p>
            <a:r>
              <a:rPr lang="en-US" dirty="0"/>
              <a:t>Free to create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1A9A2D-AF35-4542-A671-81A3DFD8103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Can be changed</a:t>
            </a:r>
          </a:p>
          <a:p>
            <a:r>
              <a:rPr lang="en-US" dirty="0"/>
              <a:t>Can be tracked</a:t>
            </a:r>
          </a:p>
          <a:p>
            <a:r>
              <a:rPr lang="en-US" dirty="0"/>
              <a:t>Internet required</a:t>
            </a:r>
          </a:p>
          <a:p>
            <a:r>
              <a:rPr lang="en-US" dirty="0"/>
              <a:t>Usually cost money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35111C-85D2-BF44-90CC-ABDB4685EE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Dynamic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6CC08AE-5BF6-3546-8B40-46E1DB177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types of </a:t>
            </a:r>
            <a:r>
              <a:rPr lang="en-US" dirty="0" err="1"/>
              <a:t>qr</a:t>
            </a:r>
            <a:r>
              <a:rPr lang="en-US" dirty="0"/>
              <a:t> codes</a:t>
            </a:r>
          </a:p>
        </p:txBody>
      </p:sp>
    </p:spTree>
    <p:extLst>
      <p:ext uri="{BB962C8B-B14F-4D97-AF65-F5344CB8AC3E}">
        <p14:creationId xmlns:p14="http://schemas.microsoft.com/office/powerpoint/2010/main" val="1620522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  <p:bldP spid="5" grpId="0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D7B49-2506-5646-A51C-7EFC76758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6E7DE-811A-2849-BFC6-398DF39B5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3864864" cy="1073997"/>
          </a:xfrm>
        </p:spPr>
        <p:txBody>
          <a:bodyPr/>
          <a:lstStyle/>
          <a:p>
            <a:r>
              <a:rPr lang="en-US" dirty="0"/>
              <a:t>You can put contact info on your QR Code.</a:t>
            </a:r>
          </a:p>
          <a:p>
            <a:r>
              <a:rPr lang="en-US" dirty="0"/>
              <a:t>Email, phone, name, address…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E7313E-0BFF-894F-8C7D-E44C336ED1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2467" y="2235789"/>
            <a:ext cx="5002266" cy="4554478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0D6F8CD6-75C5-944E-ADD7-35F53F05C7FC}"/>
              </a:ext>
            </a:extLst>
          </p:cNvPr>
          <p:cNvGrpSpPr/>
          <p:nvPr/>
        </p:nvGrpSpPr>
        <p:grpSpPr>
          <a:xfrm>
            <a:off x="2231136" y="3712041"/>
            <a:ext cx="3058415" cy="3058415"/>
            <a:chOff x="2231136" y="3712041"/>
            <a:chExt cx="3058415" cy="305841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00D5A28-3EE6-BA45-9853-3A8A62439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31136" y="3712041"/>
              <a:ext cx="3058415" cy="3058415"/>
            </a:xfrm>
            <a:prstGeom prst="rect">
              <a:avLst/>
            </a:prstGeom>
          </p:spPr>
        </p:pic>
        <p:pic>
          <p:nvPicPr>
            <p:cNvPr id="1026" name="Picture 2" descr="Clientmoji">
              <a:extLst>
                <a:ext uri="{FF2B5EF4-FFF2-40B4-BE49-F238E27FC236}">
                  <a16:creationId xmlns:a16="http://schemas.microsoft.com/office/drawing/2014/main" id="{7215F014-375B-7746-8CD7-2023B6BC7B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7843" y="3988308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80756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5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AA24A-6D41-0145-9052-4CC5B464D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Could be Bad About QR Codes?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F5E0B-5867-3F40-94EE-403070054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Phishing!!!! </a:t>
            </a:r>
            <a:r>
              <a:rPr lang="en-US" sz="2400" dirty="0"/>
              <a:t>(</a:t>
            </a:r>
            <a:r>
              <a:rPr lang="en-US" i="1" dirty="0" err="1"/>
              <a:t>QRishing</a:t>
            </a:r>
            <a:r>
              <a:rPr lang="en-US" i="1" dirty="0"/>
              <a:t>)</a:t>
            </a:r>
            <a:endParaRPr lang="en-US" sz="3600" dirty="0"/>
          </a:p>
          <a:p>
            <a:r>
              <a:rPr lang="en-US" sz="3200" dirty="0"/>
              <a:t>You wouldn’t use a random Flash Drive</a:t>
            </a:r>
          </a:p>
          <a:p>
            <a:r>
              <a:rPr lang="en-US" sz="3200" dirty="0"/>
              <a:t>They can be placed anywhere</a:t>
            </a:r>
          </a:p>
          <a:p>
            <a:r>
              <a:rPr lang="en-US" sz="3200" dirty="0"/>
              <a:t>Check URL before opening a link</a:t>
            </a:r>
          </a:p>
          <a:p>
            <a:r>
              <a:rPr lang="en-US" sz="3200" dirty="0"/>
              <a:t>Think Before you scan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88E1076-D9D8-5348-8168-040B450487B3}"/>
              </a:ext>
            </a:extLst>
          </p:cNvPr>
          <p:cNvGrpSpPr/>
          <p:nvPr/>
        </p:nvGrpSpPr>
        <p:grpSpPr>
          <a:xfrm>
            <a:off x="9291781" y="2384530"/>
            <a:ext cx="2320059" cy="2320059"/>
            <a:chOff x="9291781" y="2384530"/>
            <a:chExt cx="2320059" cy="232005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FF4AD45-9936-684B-A1E3-E7940E10EF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91781" y="2384530"/>
              <a:ext cx="2320059" cy="2320059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A7DED6F-AC1C-3945-A142-513BEB738A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437091" y="4047574"/>
              <a:ext cx="1034473" cy="4622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2004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64829-8B92-8149-BD5F-BE9EB97BC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AFC61-0EBB-2E40-9B51-39834C637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QR Codes can be any color</a:t>
            </a:r>
          </a:p>
          <a:p>
            <a:r>
              <a:rPr lang="en-US" dirty="0"/>
              <a:t>There are 40 versions of QR Codes</a:t>
            </a:r>
          </a:p>
          <a:p>
            <a:pPr lvl="1"/>
            <a:r>
              <a:rPr lang="en-US" dirty="0"/>
              <a:t>The higher the version the more data can be stored</a:t>
            </a:r>
          </a:p>
          <a:p>
            <a:r>
              <a:rPr lang="en-US" dirty="0"/>
              <a:t>QR Codes can have logos on them</a:t>
            </a:r>
          </a:p>
          <a:p>
            <a:r>
              <a:rPr lang="en-US" dirty="0"/>
              <a:t>QR Codes have error correction</a:t>
            </a:r>
          </a:p>
          <a:p>
            <a:r>
              <a:rPr lang="en-US" dirty="0"/>
              <a:t>How much data can be stored?</a:t>
            </a:r>
          </a:p>
          <a:p>
            <a:pPr lvl="1"/>
            <a:r>
              <a:rPr lang="en-US" dirty="0"/>
              <a:t>3 </a:t>
            </a:r>
            <a:r>
              <a:rPr lang="en-US" dirty="0" err="1"/>
              <a:t>Kb</a:t>
            </a:r>
            <a:r>
              <a:rPr lang="en-US" dirty="0"/>
              <a:t> of data =0.000000375 GB</a:t>
            </a:r>
          </a:p>
          <a:p>
            <a:pPr lvl="1"/>
            <a:r>
              <a:rPr lang="en-US" dirty="0"/>
              <a:t>7,089 numeric characters</a:t>
            </a:r>
          </a:p>
          <a:p>
            <a:pPr lvl="1"/>
            <a:r>
              <a:rPr lang="en-US" dirty="0"/>
              <a:t>4269 alphanumeric characters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450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FB198-3DB9-7340-9FCC-AAD29F975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3" y="907225"/>
            <a:ext cx="4968775" cy="1188720"/>
          </a:xfrm>
        </p:spPr>
        <p:txBody>
          <a:bodyPr/>
          <a:lstStyle/>
          <a:p>
            <a:r>
              <a:rPr lang="en-US" dirty="0"/>
              <a:t>Error Correction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F39A4-0CAC-0D47-8B2C-B0DCBDDC2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1908412"/>
          </a:xfrm>
        </p:spPr>
        <p:txBody>
          <a:bodyPr/>
          <a:lstStyle/>
          <a:p>
            <a:r>
              <a:rPr lang="en-US" dirty="0"/>
              <a:t>Most QR Codes have 15% error correction</a:t>
            </a:r>
          </a:p>
          <a:p>
            <a:r>
              <a:rPr lang="en-US" dirty="0"/>
              <a:t>Can have up to 30% error correction</a:t>
            </a:r>
          </a:p>
          <a:p>
            <a:r>
              <a:rPr lang="en-US" dirty="0"/>
              <a:t>Works like magic</a:t>
            </a:r>
          </a:p>
          <a:p>
            <a:r>
              <a:rPr lang="en-US" dirty="0"/>
              <a:t>***CANNOT GUARANTEE LEGITIAMACY***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90865C-BBFE-1744-AEED-1E0DBC751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4980" y="4270375"/>
            <a:ext cx="2247900" cy="2222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08782C-46CA-6943-88E8-6D8E9116D4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1210" y="365125"/>
            <a:ext cx="3200208" cy="32002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EFCB442-1197-AD4A-9AAA-14F31290CF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4393" y="4645819"/>
            <a:ext cx="1727200" cy="16891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C4EF391-F69A-354B-94BC-1E587F1A39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376" y="4546456"/>
            <a:ext cx="6282745" cy="194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550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B30CB-F33C-4A48-BAA1-34C0D73A1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your own QR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1C33A-4E55-2748-94AE-C9CCDD373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3797131" cy="3940556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hlinkClick r:id="rId2"/>
              </a:rPr>
              <a:t>https://qr-creator.com/</a:t>
            </a:r>
            <a:endParaRPr lang="en-US" sz="2800" dirty="0"/>
          </a:p>
          <a:p>
            <a:r>
              <a:rPr lang="en-US" sz="2800" dirty="0"/>
              <a:t>Other Websites:</a:t>
            </a:r>
          </a:p>
          <a:p>
            <a:r>
              <a:rPr lang="en-US" sz="2800" dirty="0">
                <a:hlinkClick r:id="rId3"/>
              </a:rPr>
              <a:t>https://www.the-qrcode-generator.com/</a:t>
            </a:r>
            <a:endParaRPr lang="en-US" sz="2800" dirty="0"/>
          </a:p>
          <a:p>
            <a:r>
              <a:rPr lang="en-US" sz="2800" dirty="0">
                <a:hlinkClick r:id="rId4"/>
              </a:rPr>
              <a:t>https://www.qr-code-generator.com/</a:t>
            </a:r>
            <a:endParaRPr lang="en-US" sz="2800" dirty="0"/>
          </a:p>
          <a:p>
            <a:r>
              <a:rPr lang="en-US" sz="2800" dirty="0"/>
              <a:t>https://</a:t>
            </a:r>
            <a:r>
              <a:rPr lang="en-US" sz="2800" dirty="0" err="1"/>
              <a:t>www.qrcode-monkey.com</a:t>
            </a:r>
            <a:r>
              <a:rPr lang="en-US" sz="2800" dirty="0"/>
              <a:t>/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034D2F-56F4-2648-B340-C0E32E7A6B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7564" y="2350008"/>
            <a:ext cx="35433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002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{DC646139-6E82-0A49-98CB-E3317EF67999}tf10001120</Template>
  <TotalTime>10460</TotalTime>
  <Words>297</Words>
  <Application>Microsoft Macintosh PowerPoint</Application>
  <PresentationFormat>Widescreen</PresentationFormat>
  <Paragraphs>71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Parcel</vt:lpstr>
      <vt:lpstr>TLC 2021</vt:lpstr>
      <vt:lpstr>What is a QR Code?</vt:lpstr>
      <vt:lpstr>PowerPoint Presentation</vt:lpstr>
      <vt:lpstr>Different types of qr codes</vt:lpstr>
      <vt:lpstr>CONTACT INFORMATION</vt:lpstr>
      <vt:lpstr>What Could be Bad About QR Codes?</vt:lpstr>
      <vt:lpstr>Fun Facts</vt:lpstr>
      <vt:lpstr>Error Correction</vt:lpstr>
      <vt:lpstr>Create your own QR Code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Bites</dc:title>
  <dc:creator>Microsoft Office User</dc:creator>
  <cp:lastModifiedBy>Dallas McClain</cp:lastModifiedBy>
  <cp:revision>14</cp:revision>
  <cp:lastPrinted>2021-10-15T21:10:27Z</cp:lastPrinted>
  <dcterms:created xsi:type="dcterms:W3CDTF">2021-08-30T19:01:05Z</dcterms:created>
  <dcterms:modified xsi:type="dcterms:W3CDTF">2021-10-15T21:11:39Z</dcterms:modified>
</cp:coreProperties>
</file>